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43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34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00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8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ACE4F9A-43D2-485D-AFF9-FF5EE9FFF3B4}"/>
              </a:ext>
            </a:extLst>
          </p:cNvPr>
          <p:cNvSpPr/>
          <p:nvPr/>
        </p:nvSpPr>
        <p:spPr>
          <a:xfrm rot="1695241">
            <a:off x="6449512" y="2597099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非线性独立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43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𝑆</m:t>
                    </m:r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：线性独立向量集合，对于任意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zh-CN" altLang="en-US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的线性组合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5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basis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）需要满足下面条件：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是线性独立的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对任意的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并且</a:t>
                </a: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称为向量空间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的维数（次数）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6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91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,0,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,0,</m:t>
                                  </m:r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对任意的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0,1,0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  <m:r>
                      <a:rPr lang="en-US" altLang="zh-CN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：包含加法与标量乘法的集合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：称为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向量空间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必须满足下面的条件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：标量，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满足以上条件，集合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中的元素称作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：标量，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线性组合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：标量，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：向量集合，如果方程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3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3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只有平凡解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线性独立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的，否则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非线性独立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0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5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0B05C8E-8ECE-4326-ADE6-2CA845457CD4}"/>
              </a:ext>
            </a:extLst>
          </p:cNvPr>
          <p:cNvSpPr/>
          <p:nvPr/>
        </p:nvSpPr>
        <p:spPr>
          <a:xfrm rot="1695241">
            <a:off x="4130088" y="25255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419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Pages>0</Pages>
  <Words>809</Words>
  <Characters>0</Characters>
  <Application>Microsoft Office PowerPoint</Application>
  <DocSecurity>0</DocSecurity>
  <PresentationFormat>全屏显示(16:9)</PresentationFormat>
  <Lines>0</Lines>
  <Paragraphs>114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定义3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定理1</vt:lpstr>
      <vt:lpstr>定义4</vt:lpstr>
      <vt:lpstr>向量空间</vt:lpstr>
      <vt:lpstr>向量空间</vt:lpstr>
      <vt:lpstr>向量空间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165</cp:revision>
  <dcterms:created xsi:type="dcterms:W3CDTF">2014-10-20T05:47:00Z</dcterms:created>
  <dcterms:modified xsi:type="dcterms:W3CDTF">2017-08-09T13:41:01Z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