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0" r:id="rId5"/>
    <p:sldId id="261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向量的大小与方向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9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56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564E583-1936-48AF-8D87-1F1212A867E5}"/>
              </a:ext>
            </a:extLst>
          </p:cNvPr>
          <p:cNvGrpSpPr/>
          <p:nvPr/>
        </p:nvGrpSpPr>
        <p:grpSpPr>
          <a:xfrm>
            <a:off x="7308228" y="1347648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46272A7-E6C1-478C-8DC1-47C09E799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57" t="-21311" r="-1428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EB700AF-B8BF-4F49-A968-0094DB881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A3A4E4-4FF7-4FD5-B44C-5B905963A1DF}"/>
              </a:ext>
            </a:extLst>
          </p:cNvPr>
          <p:cNvGrpSpPr/>
          <p:nvPr/>
        </p:nvGrpSpPr>
        <p:grpSpPr>
          <a:xfrm>
            <a:off x="6237820" y="2840393"/>
            <a:ext cx="1092911" cy="442215"/>
            <a:chOff x="5063265" y="3501008"/>
            <a:chExt cx="1092911" cy="44221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D06B39F-D07D-434A-B486-C2B435AF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71C517-C803-4C08-9910-AEE510D7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t="-21667" r="-19298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10A892D-0B5E-4C84-AEF9-532ADEC6F437}"/>
              </a:ext>
            </a:extLst>
          </p:cNvPr>
          <p:cNvCxnSpPr>
            <a:cxnSpLocks/>
          </p:cNvCxnSpPr>
          <p:nvPr/>
        </p:nvCxnSpPr>
        <p:spPr>
          <a:xfrm flipV="1">
            <a:off x="6230958" y="134761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/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0FDE2D3-4E98-4E3E-9662-6A2DA5249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40" y="1880172"/>
                <a:ext cx="792396" cy="369332"/>
              </a:xfrm>
              <a:prstGeom prst="rect">
                <a:avLst/>
              </a:prstGeom>
              <a:blipFill>
                <a:blip r:embed="rId6"/>
                <a:stretch>
                  <a:fillRect t="-21311" r="-3000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称为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的大小（模、长度）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50" y="1851690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02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/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3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zh-CN" sz="32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2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32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50</m:t>
                        </m:r>
                      </m:e>
                    </m:rad>
                    <m:r>
                      <a:rPr lang="en-US" altLang="zh-CN" sz="3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32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32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C80A5A-7C33-4F0B-96B3-BBFAF9132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63" y="2571750"/>
                <a:ext cx="6675674" cy="649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向量的单位化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任意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非零向量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都可以通过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除以它的大小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得到成长度为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的单位向量，这就是向量的方向。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/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D45B17-D976-4445-9973-B20DA6679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04" y="2931780"/>
                <a:ext cx="1996059" cy="1130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69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dirty="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b="0" i="1" dirty="0" smtClean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32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130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 0, …,0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三角不等式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2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Pages>0</Pages>
  <Words>469</Words>
  <Characters>0</Characters>
  <Application>Microsoft Office PowerPoint</Application>
  <DocSecurity>0</DocSecurity>
  <PresentationFormat>全屏显示(16:9)</PresentationFormat>
  <Lines>0</Lines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向量的大小</vt:lpstr>
      <vt:lpstr>向量的大小</vt:lpstr>
      <vt:lpstr>向量的大小</vt:lpstr>
      <vt:lpstr>向量的单位化</vt:lpstr>
      <vt:lpstr>向量的大小</vt:lpstr>
      <vt:lpstr>向量的大小</vt:lpstr>
      <vt:lpstr>向量运算的性质</vt:lpstr>
      <vt:lpstr>向量运算的性质</vt:lpstr>
      <vt:lpstr>向量运算的性质</vt:lpstr>
      <vt:lpstr>向量运算的性质</vt:lpstr>
      <vt:lpstr>向量运算的性质</vt:lpstr>
      <vt:lpstr>向量运算的性质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53</cp:revision>
  <dcterms:created xsi:type="dcterms:W3CDTF">2014-10-20T05:47:00Z</dcterms:created>
  <dcterms:modified xsi:type="dcterms:W3CDTF">2017-08-08T02:01:28Z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