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四个基本矩阵空间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07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Null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1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Null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列空间（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Column space of A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）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的列向量的线性组合组成，记为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31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Null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列空间（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Column space of A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）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的列向量的线性组合组成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，记为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p>
                            <m:sSupPr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=1,2,…,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左零空间（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Left null space of A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）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17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四个基本空间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的行空间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[0 0 0 0]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−10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36  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−6  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−36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−3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的零空间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51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四个基本空间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=−11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=−3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𝑓𝑟𝑒𝑒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𝑣𝑎𝑟𝑖𝑎𝑏𝑙𝑒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rabicPeriod" startAt="3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的列空间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[0 0 0]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4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12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23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4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12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23  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rabicPeriod" startAt="4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的左零空间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四个基本空间的关系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835026"/>
            <a:ext cx="8229600" cy="42227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49543C-1F5B-441D-9F64-6A2A9883D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4" y="1131630"/>
            <a:ext cx="7257531" cy="33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5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8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89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17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8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=1,2,…,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注意：</a:t>
                </a:r>
                <a:endParaRPr lang="en-US" altLang="zh-CN" sz="180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是两个相互垂直的向量空间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是两个相互垂直的向量空间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55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Pages>0</Pages>
  <Words>974</Words>
  <Characters>0</Characters>
  <Application>Microsoft Office PowerPoint</Application>
  <DocSecurity>0</DocSecurity>
  <PresentationFormat>全屏显示(16:9)</PresentationFormat>
  <Lines>0</Lines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行向量和列向量</vt:lpstr>
      <vt:lpstr>行向量和列向量</vt:lpstr>
      <vt:lpstr>行向量和列向量</vt:lpstr>
      <vt:lpstr>行向量和列向量</vt:lpstr>
      <vt:lpstr>行向量和列向量</vt:lpstr>
      <vt:lpstr>行向量和列向量</vt:lpstr>
      <vt:lpstr>行向量和列向量</vt:lpstr>
      <vt:lpstr>行向量和列向量</vt:lpstr>
      <vt:lpstr>定义</vt:lpstr>
      <vt:lpstr>定义</vt:lpstr>
      <vt:lpstr>定义</vt:lpstr>
      <vt:lpstr>定义</vt:lpstr>
      <vt:lpstr>四个基本空间</vt:lpstr>
      <vt:lpstr>四个基本空间</vt:lpstr>
      <vt:lpstr>四个基本空间的关系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85</cp:revision>
  <dcterms:created xsi:type="dcterms:W3CDTF">2014-10-20T05:47:00Z</dcterms:created>
  <dcterms:modified xsi:type="dcterms:W3CDTF">2017-08-14T06:31:44Z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