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1" r:id="rId4"/>
    <p:sldId id="282" r:id="rId5"/>
    <p:sldId id="259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2017/9/7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课程总结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向量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向量运算（基本运算、投影、内积、外积、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…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向量空间（线性组合、向量基、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…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矩阵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矩阵运算（基本运算、乘法、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…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四个基本空间（行空间、零空间、列空间、左零空间）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逆矩阵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行列式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仿射空间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齐次坐标系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直线、平面</a:t>
            </a:r>
            <a:endParaRPr lang="en-US" altLang="zh-CN" sz="20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仿射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变换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刚体变换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 Light" panose="020B0502040204020203" pitchFamily="34" charset="-122"/>
              </a:rPr>
              <a:t>四元数</a:t>
            </a:r>
            <a:endParaRPr lang="en-US" altLang="zh-CN" sz="1800" b="0" dirty="0">
              <a:solidFill>
                <a:schemeClr val="tx1">
                  <a:lumMod val="65000"/>
                  <a:lumOff val="35000"/>
                </a:schemeClr>
              </a:solidFill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2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实践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GLine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GPlane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GQuater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8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Pages>0</Pages>
  <Words>225</Words>
  <Characters>0</Characters>
  <Application>Microsoft Office PowerPoint</Application>
  <DocSecurity>0</DocSecurity>
  <PresentationFormat>全屏显示(16:9)</PresentationFormat>
  <Lines>0</Lines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内容</vt:lpstr>
      <vt:lpstr>内容</vt:lpstr>
      <vt:lpstr>C++实践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206</cp:revision>
  <dcterms:created xsi:type="dcterms:W3CDTF">2014-10-20T05:47:00Z</dcterms:created>
  <dcterms:modified xsi:type="dcterms:W3CDTF">2017-09-07T00:51:45Z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