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57" r:id="rId4"/>
    <p:sldId id="261" r:id="rId5"/>
    <p:sldId id="262" r:id="rId6"/>
    <p:sldId id="266" r:id="rId7"/>
    <p:sldId id="263" r:id="rId8"/>
    <p:sldId id="264" r:id="rId9"/>
    <p:sldId id="267" r:id="rId10"/>
    <p:sldId id="268" r:id="rId11"/>
    <p:sldId id="271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59" r:id="rId2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2" d="100"/>
          <a:sy n="202" d="100"/>
        </p:scale>
        <p:origin x="620" y="1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2017/9/13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736691C9-DDCA-49F7-B495-F8B24007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向量加减法与标量运算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C++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编程实践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C9201F73-94F1-495D-9050-ACB50FD6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FB77DFCE-9043-42D7-BD57-B1A31B87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8ACB1FD7-669E-4878-A177-7A0EBF8D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BDE8A730-D279-476D-A3B2-A60703C4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8D614DD1-BBF4-4B86-95D7-98E1C330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59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b="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433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[5]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684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322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[5]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328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cout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SetIdentity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SetZeros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08085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SetRowVec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SetColVec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GetRowVec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GetColVec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70537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ExchangeRows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ExchangeCols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GetRowNum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GetColNum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IsSquare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3822880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form_arr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Rank(…)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Nullity(…)</a:t>
            </a:r>
          </a:p>
        </p:txBody>
      </p:sp>
    </p:spTree>
    <p:extLst>
      <p:ext uri="{BB962C8B-B14F-4D97-AF65-F5344CB8AC3E}">
        <p14:creationId xmlns:p14="http://schemas.microsoft.com/office/powerpoint/2010/main" val="3244693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83E22A5A-51B9-4467-B4B9-86F64AB3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BE5C8F9D-FB92-4FE2-AA09-E91256B2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5A550E93-40B1-4CA3-B718-1EE1D72F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2656A675-2838-4DE8-A1F0-DE7DF761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GMath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库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向量间的加减法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向量与常量间的乘除法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06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向量的大小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向量的方向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向量的内积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向量的投影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向量的外积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4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53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可变参数构造函数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va_list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va_start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va_arg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va_end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555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矩阵加减法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矩阵和常量乘法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095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矩阵乘法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402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矩阵乘法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𝑖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行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行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与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列数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𝑁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列数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∗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]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445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</TotalTime>
  <Pages>0</Pages>
  <Words>777</Words>
  <Characters>0</Characters>
  <Application>Microsoft Office PowerPoint</Application>
  <DocSecurity>0</DocSecurity>
  <PresentationFormat>全屏显示(16:9)</PresentationFormat>
  <Lines>0</Lines>
  <Paragraphs>108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80</cp:revision>
  <dcterms:created xsi:type="dcterms:W3CDTF">2014-10-20T05:47:00Z</dcterms:created>
  <dcterms:modified xsi:type="dcterms:W3CDTF">2017-09-13T14:51:50Z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