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正交基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 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向量基，如果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1,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称为向量空间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标准正交基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1,0,0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0,1,0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0,0,1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向量空间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输出：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，向量空间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的正交基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算法：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         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−…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算法：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         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−…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8D809A-8F23-412C-B3C4-5E718C1242B6}"/>
                  </a:ext>
                </a:extLst>
              </p:cNvPr>
              <p:cNvSpPr/>
              <p:nvPr/>
            </p:nvSpPr>
            <p:spPr>
              <a:xfrm>
                <a:off x="5148048" y="1491660"/>
                <a:ext cx="3042308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F8D809A-8F23-412C-B3C4-5E718C12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48" y="1491660"/>
                <a:ext cx="3042308" cy="68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例：正交化下列向量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1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1008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格拉姆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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施密特正交化</a:t>
            </a:r>
            <a:b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例：正交化下列向量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0,−2,−2 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−1,1,−1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1,−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 t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2934C5C-9B08-48D3-9A50-44A09DF73E08}"/>
              </a:ext>
            </a:extLst>
          </p:cNvPr>
          <p:cNvSpPr/>
          <p:nvPr/>
        </p:nvSpPr>
        <p:spPr>
          <a:xfrm>
            <a:off x="539664" y="762558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Gram-Schmidt Orthogonalization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Pages>0</Pages>
  <Words>407</Words>
  <Characters>0</Characters>
  <Application>Microsoft Office PowerPoint</Application>
  <DocSecurity>0</DocSecurity>
  <PresentationFormat>全屏显示(16:9)</PresentationFormat>
  <Lines>0</Lines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Wingdings</vt:lpstr>
      <vt:lpstr>Office 主题​​</vt:lpstr>
      <vt:lpstr>PowerPoint 演示文稿</vt:lpstr>
      <vt:lpstr>定义</vt:lpstr>
      <vt:lpstr>正交基</vt:lpstr>
      <vt:lpstr>格拉姆施密特正交化 </vt:lpstr>
      <vt:lpstr>格拉姆施密特正交化 </vt:lpstr>
      <vt:lpstr>格拉姆施密特正交化 </vt:lpstr>
      <vt:lpstr>格拉姆施密特正交化 </vt:lpstr>
      <vt:lpstr>格拉姆施密特正交化 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180</cp:revision>
  <dcterms:created xsi:type="dcterms:W3CDTF">2014-10-20T05:47:00Z</dcterms:created>
  <dcterms:modified xsi:type="dcterms:W3CDTF">2017-08-14T13:30:16Z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