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高斯消元法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7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3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5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4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利用高斯消元法求解线性方程组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+6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矩阵基本行变换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的矩阵变换为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最小行阶梯形式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BE1844B-6646-4733-BF13-FC5D1EAECAC5}"/>
              </a:ext>
            </a:extLst>
          </p:cNvPr>
          <p:cNvSpPr/>
          <p:nvPr/>
        </p:nvSpPr>
        <p:spPr>
          <a:xfrm>
            <a:off x="539664" y="758662"/>
            <a:ext cx="28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BX12"/>
              </a:rPr>
              <a:t>Gauss-Jordan Elimination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输出：矩阵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的最小行阶梯形式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𝑠h𝑖𝑓𝑡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𝑓𝑜𝑟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&lt;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{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𝑓𝑖𝑛𝑑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𝑣𝑒𝑐𝑡𝑜𝑟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𝑠𝑢𝑐h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𝑡h𝑎𝑡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h𝑎𝑠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𝑚𝑎𝑥𝑖𝑚𝑢𝑚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𝑎𝑏𝑠𝑜𝑙𝑢𝑡𝑒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𝑣𝑎𝑙𝑢𝑒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𝑠h𝑖𝑓𝑡</m:t>
                            </m:r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!=0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𝑒𝑥𝑐h𝑎𝑛𝑔𝑒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𝑓𝑜𝑟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=0;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++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𝑠h𝑖𝑓𝑡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𝑒𝑙𝑠𝑒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𝑠h𝑖𝑓𝑡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+,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BB12744-CF29-4DDD-9F25-5016D7D36D0F}"/>
              </a:ext>
            </a:extLst>
          </p:cNvPr>
          <p:cNvSpPr/>
          <p:nvPr/>
        </p:nvSpPr>
        <p:spPr>
          <a:xfrm>
            <a:off x="3419904" y="2859774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ea typeface="微软雅黑 Light" panose="020B0502040204020203" pitchFamily="34" charset="-122"/>
              </a:rPr>
              <a:t>/* leading 1 */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/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/* kill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baseline="30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</m:t>
                    </m:r>
                  </m:oMath>
                </a14:m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 column */</a:t>
                </a:r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2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Pages>0</Pages>
  <Words>396</Words>
  <Characters>0</Characters>
  <Application>Microsoft Office PowerPoint</Application>
  <DocSecurity>0</DocSecurity>
  <PresentationFormat>全屏显示(16:9)</PresentationFormat>
  <Lines>0</Lines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CMBX12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高斯消元法</vt:lpstr>
      <vt:lpstr>算法</vt:lpstr>
      <vt:lpstr>高斯消元法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利用高斯消元法求解线性方程组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97</cp:revision>
  <dcterms:created xsi:type="dcterms:W3CDTF">2014-10-20T05:47:00Z</dcterms:created>
  <dcterms:modified xsi:type="dcterms:W3CDTF">2017-08-14T14:45:29Z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