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94" r:id="rId5"/>
    <p:sldId id="292" r:id="rId6"/>
    <p:sldId id="293" r:id="rId7"/>
    <p:sldId id="295" r:id="rId8"/>
    <p:sldId id="296" r:id="rId9"/>
    <p:sldId id="297" r:id="rId10"/>
    <p:sldId id="259" r:id="rId1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2017/8/15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深入理解线性系统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线性系统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2963"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98761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951A05-C2AF-4444-9B09-DD269647E85E}"/>
                  </a:ext>
                </a:extLst>
              </p:cNvPr>
              <p:cNvSpPr/>
              <p:nvPr/>
            </p:nvSpPr>
            <p:spPr>
              <a:xfrm>
                <a:off x="457200" y="1131888"/>
                <a:ext cx="7452681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4951A05-C2AF-4444-9B09-DD269647E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7452681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5178BD7-2EE0-41D2-AA45-E633394DDE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63" y="2325026"/>
                <a:ext cx="8229600" cy="258064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求解线性方程组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找到列向量的线性组合来得到常向量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75178BD7-2EE0-41D2-AA45-E633394D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3" y="2325026"/>
                <a:ext cx="8229600" cy="2580645"/>
              </a:xfrm>
              <a:prstGeom prst="rect">
                <a:avLst/>
              </a:prstGeom>
              <a:blipFill>
                <a:blip r:embed="rId5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4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6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且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B5B0A-771F-4BF1-A55E-BD4FD70D71A3}"/>
              </a:ext>
            </a:extLst>
          </p:cNvPr>
          <p:cNvSpPr/>
          <p:nvPr/>
        </p:nvSpPr>
        <p:spPr>
          <a:xfrm>
            <a:off x="2627838" y="3222324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or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B5B0A-771F-4BF1-A55E-BD4FD70D71A3}"/>
              </a:ext>
            </a:extLst>
          </p:cNvPr>
          <p:cNvSpPr/>
          <p:nvPr/>
        </p:nvSpPr>
        <p:spPr>
          <a:xfrm>
            <a:off x="2627838" y="3222324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79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的分类</a:t>
                </a:r>
                <a:endParaRPr lang="en-US" altLang="zh-CN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t="-2564" b="-6239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: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的矩阵，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1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</m:acc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&gt;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&lt;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</m:oMath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or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444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2F78D7-6B3D-48FF-8303-D1F6DA32693B}"/>
              </a:ext>
            </a:extLst>
          </p:cNvPr>
          <p:cNvSpPr/>
          <p:nvPr/>
        </p:nvSpPr>
        <p:spPr>
          <a:xfrm>
            <a:off x="2627838" y="2067708"/>
            <a:ext cx="2263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Happy, no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DB5B0A-771F-4BF1-A55E-BD4FD70D71A3}"/>
              </a:ext>
            </a:extLst>
          </p:cNvPr>
          <p:cNvSpPr/>
          <p:nvPr/>
        </p:nvSpPr>
        <p:spPr>
          <a:xfrm>
            <a:off x="2627838" y="3222324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176BA-58B5-4BE4-9833-C683182C29E6}"/>
              </a:ext>
            </a:extLst>
          </p:cNvPr>
          <p:cNvSpPr/>
          <p:nvPr/>
        </p:nvSpPr>
        <p:spPr>
          <a:xfrm>
            <a:off x="4644006" y="4388229"/>
            <a:ext cx="218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Unhappy, problem!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6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l" eaLnBrk="1" hangingPunct="1">
                  <a:lnSpc>
                    <a:spcPct val="150000"/>
                  </a:lnSpc>
                  <a:defRPr/>
                </a:pPr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情况</a:t>
                </a:r>
                <a:r>
                  <a:rPr lang="en-US" altLang="zh-CN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</a:t>
                </a:r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）：唯一解</a:t>
                </a:r>
                <a:endParaRPr lang="en-US" altLang="zh-CN" sz="32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075" name="Title 1">
                <a:extLst>
                  <a:ext uri="{FF2B5EF4-FFF2-40B4-BE49-F238E27FC236}">
                    <a16:creationId xmlns:a16="http://schemas.microsoft.com/office/drawing/2014/main" id="{02C51294-600F-4828-A954-A3FFBD8B5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 bwMode="auto">
              <a:xfrm>
                <a:off x="457200" y="123825"/>
                <a:ext cx="8229600" cy="711200"/>
              </a:xfrm>
              <a:blipFill>
                <a:blip r:embed="rId3"/>
                <a:stretch>
                  <a:fillRect l="-1852" b="-3247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+3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5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Pages>0</Pages>
  <Words>590</Words>
  <Characters>0</Characters>
  <Application>Microsoft Office PowerPoint</Application>
  <DocSecurity>0</DocSecurity>
  <PresentationFormat>全屏显示(16:9)</PresentationFormat>
  <Lines>0</Lines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线性系统Ax ⃗=b ⃗</vt:lpstr>
      <vt:lpstr>Ax ⃗=b ⃗的分类</vt:lpstr>
      <vt:lpstr>Ax ⃗=b ⃗的分类</vt:lpstr>
      <vt:lpstr>Ax ⃗=b ⃗的分类</vt:lpstr>
      <vt:lpstr>Ax ⃗=b ⃗的分类</vt:lpstr>
      <vt:lpstr>Ax ⃗=b ⃗的分类</vt:lpstr>
      <vt:lpstr>Ax ⃗=b ⃗的分类</vt:lpstr>
      <vt:lpstr>情况1（rank(A)=m=n）：唯一解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145</cp:revision>
  <dcterms:created xsi:type="dcterms:W3CDTF">2014-10-20T05:47:00Z</dcterms:created>
  <dcterms:modified xsi:type="dcterms:W3CDTF">2017-08-15T07:06:53Z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