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278" r:id="rId4"/>
    <p:sldId id="269" r:id="rId5"/>
    <p:sldId id="270" r:id="rId6"/>
    <p:sldId id="271" r:id="rId7"/>
    <p:sldId id="272" r:id="rId8"/>
    <p:sldId id="273" r:id="rId9"/>
    <p:sldId id="276" r:id="rId10"/>
    <p:sldId id="274" r:id="rId11"/>
    <p:sldId id="275" r:id="rId12"/>
    <p:sldId id="277" r:id="rId13"/>
    <p:sldId id="259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2017/8/17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逆矩阵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17094" b="-478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1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如果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可逆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反之亦然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，那么当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转换成行阶梯形式时，就会存在</a:t>
                </a:r>
                <a:r>
                  <a:rPr lang="zh-CN" altLang="en-US" sz="1800" b="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零行</a:t>
                </a:r>
                <a:endParaRPr lang="en-US" altLang="zh-CN" sz="1800" b="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无法找到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变成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3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因此，我们总是找到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变成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57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41421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6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1  1  0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1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|  1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1  1  0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|  1</m:t>
                              </m:r>
                            </m:e>
                          </m:eqArr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1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 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16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| 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=0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=0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lang="en-US" altLang="zh-CN" sz="16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𝐴𝐴</m:t>
                          </m:r>
                          <m:r>
                            <a:rPr lang="en-US" altLang="zh-CN" sz="1600" i="1" baseline="30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6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1  1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1  0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4142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26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是可逆的（非奇异的）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.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.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47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左乘一个初等矩阵表示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的基本行变换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99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𝐸𝑀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17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乘以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𝐸𝑀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39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m:rPr>
                        <m:nor/>
                      </m:rP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乘以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加到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𝐸𝑀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𝑘𝑚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18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17094" b="-478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创建一个增广矩阵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 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上运用基本行变换使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左边部分成为单位矩阵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右边部分就是矩阵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30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17094" b="-478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创建一个增广矩阵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 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上运用基本行变换使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左边部分成为单位矩阵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右边部分就是矩阵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]⟹</m:t>
                      </m:r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54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</TotalTime>
  <Pages>0</Pages>
  <Words>561</Words>
  <Characters>0</Characters>
  <Application>Microsoft Office PowerPoint</Application>
  <DocSecurity>0</DocSecurity>
  <PresentationFormat>全屏显示(16:9)</PresentationFormat>
  <Lines>0</Lines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情况3（m&lt;n）：最小长度解</vt:lpstr>
      <vt:lpstr>定义</vt:lpstr>
      <vt:lpstr>定理</vt:lpstr>
      <vt:lpstr>定理</vt:lpstr>
      <vt:lpstr>定理</vt:lpstr>
      <vt:lpstr>定理</vt:lpstr>
      <vt:lpstr>计算n×n矩阵M的逆矩阵</vt:lpstr>
      <vt:lpstr>计算n×n矩阵M的逆矩阵</vt:lpstr>
      <vt:lpstr>计算n×n矩阵M的逆矩阵</vt:lpstr>
      <vt:lpstr>定理</vt:lpstr>
      <vt:lpstr>定理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69</cp:revision>
  <dcterms:created xsi:type="dcterms:W3CDTF">2014-10-20T05:47:00Z</dcterms:created>
  <dcterms:modified xsi:type="dcterms:W3CDTF">2017-08-17T03:02:51Z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