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8" r:id="rId4"/>
    <p:sldId id="269" r:id="rId5"/>
    <p:sldId id="279" r:id="rId6"/>
    <p:sldId id="280" r:id="rId7"/>
    <p:sldId id="270" r:id="rId8"/>
    <p:sldId id="271" r:id="rId9"/>
    <p:sldId id="259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2017/8/17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行列式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)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删除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𝑡h</m:t>
                        </m:r>
                      </m:sup>
                    </m:sSup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和第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𝑗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列后的矩阵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98575B3-81B2-4C51-996A-15A75EBD5AA5}"/>
              </a:ext>
            </a:extLst>
          </p:cNvPr>
          <p:cNvCxnSpPr>
            <a:cxnSpLocks/>
          </p:cNvCxnSpPr>
          <p:nvPr/>
        </p:nvCxnSpPr>
        <p:spPr bwMode="auto">
          <a:xfrm>
            <a:off x="5220054" y="3795852"/>
            <a:ext cx="11520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6F742A-432C-447E-A36F-C484EDB68408}"/>
              </a:ext>
            </a:extLst>
          </p:cNvPr>
          <p:cNvCxnSpPr>
            <a:cxnSpLocks/>
          </p:cNvCxnSpPr>
          <p:nvPr/>
        </p:nvCxnSpPr>
        <p:spPr bwMode="auto">
          <a:xfrm>
            <a:off x="6264000" y="3291810"/>
            <a:ext cx="0" cy="9360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𝑑𝑒𝑡𝑀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</m:e>
                      </m:nary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𝑑𝑒𝑡𝑀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的行列式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14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行列式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2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×2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情况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𝑎𝑑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𝑏𝑐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99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行列式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×3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情况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𝑀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1,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𝑒𝑖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𝑓h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𝑑𝑖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𝑓𝑔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𝑑h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𝑒𝑔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𝑎𝑒𝑖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𝑏𝑓𝑔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𝑐𝑑h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𝑐𝑒𝑔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𝑏𝑑𝑖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𝑎𝑓h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85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行列式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4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4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情况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 </a:t>
                </a:r>
                <a:r>
                  <a:rPr lang="en-US" altLang="zh-CN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T</a:t>
                </a:r>
                <a:r>
                  <a:rPr lang="en-US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…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8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𝐸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为基本变换矩阵，那么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3×3</m:t>
                    </m:r>
                  </m:oMath>
                </a14:m>
                <a:r>
                  <a:rPr lang="zh-CN" altLang="en-US" sz="1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基本变换矩阵</a:t>
                </a: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−1,  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𝑘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𝐹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𝐺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𝐺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𝐹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𝐺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|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7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是可逆的，那么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≠0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证明：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是可逆的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−1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|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|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…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≠0,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𝑘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=2,3,…,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∴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≠0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9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Pages>0</Pages>
  <Words>378</Words>
  <Characters>0</Characters>
  <Application>Microsoft Office PowerPoint</Application>
  <DocSecurity>0</DocSecurity>
  <PresentationFormat>全屏显示(16:9)</PresentationFormat>
  <Lines>0</Lines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定义</vt:lpstr>
      <vt:lpstr>行列式</vt:lpstr>
      <vt:lpstr>行列式</vt:lpstr>
      <vt:lpstr>行列式</vt:lpstr>
      <vt:lpstr>定理</vt:lpstr>
      <vt:lpstr>定理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80</cp:revision>
  <dcterms:created xsi:type="dcterms:W3CDTF">2014-10-20T05:47:00Z</dcterms:created>
  <dcterms:modified xsi:type="dcterms:W3CDTF">2017-08-17T02:33:12Z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