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110DFB-81C2-4A71-AF97-076BEDEDE479}">
          <p14:sldIdLst>
            <p14:sldId id="256"/>
          </p14:sldIdLst>
        </p14:section>
        <p14:section name="Untitled Section" id="{49AE6E47-158E-4ABB-BFDC-3FD145CC015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2F8B2-85F5-44D6-83CB-D090D60B6E68}" type="doc">
      <dgm:prSet loTypeId="urn:microsoft.com/office/officeart/2005/8/layout/target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88F95F69-9527-42E2-B17A-66719FCF2B3C}">
      <dgm:prSet/>
      <dgm:spPr/>
      <dgm:t>
        <a:bodyPr/>
        <a:lstStyle/>
        <a:p>
          <a:pPr algn="l" rtl="0"/>
          <a:r>
            <a:rPr lang="en-US" baseline="0" err="1" smtClean="0"/>
            <a:t>Khái</a:t>
          </a:r>
          <a:r>
            <a:rPr lang="en-US" baseline="0" smtClean="0"/>
            <a:t> </a:t>
          </a:r>
          <a:r>
            <a:rPr lang="en-US" baseline="0" err="1" smtClean="0"/>
            <a:t>niệm</a:t>
          </a:r>
          <a:r>
            <a:rPr lang="en-US" baseline="0" smtClean="0"/>
            <a:t> </a:t>
          </a:r>
          <a:r>
            <a:rPr lang="en-US" baseline="0" err="1" smtClean="0"/>
            <a:t>chung</a:t>
          </a:r>
          <a:endParaRPr lang="en-US"/>
        </a:p>
      </dgm:t>
    </dgm:pt>
    <dgm:pt modelId="{BF67C2EB-09D6-4B51-9F0A-2205180D1861}" type="parTrans" cxnId="{94FE32FA-3008-4714-9CF9-5B08CC546DE3}">
      <dgm:prSet/>
      <dgm:spPr/>
      <dgm:t>
        <a:bodyPr/>
        <a:lstStyle/>
        <a:p>
          <a:pPr algn="l"/>
          <a:endParaRPr lang="en-US"/>
        </a:p>
      </dgm:t>
    </dgm:pt>
    <dgm:pt modelId="{0D04B083-D60B-45A9-AADA-CE22B1A19833}" type="sibTrans" cxnId="{94FE32FA-3008-4714-9CF9-5B08CC546DE3}">
      <dgm:prSet/>
      <dgm:spPr/>
      <dgm:t>
        <a:bodyPr/>
        <a:lstStyle/>
        <a:p>
          <a:pPr algn="l"/>
          <a:endParaRPr lang="en-US"/>
        </a:p>
      </dgm:t>
    </dgm:pt>
    <dgm:pt modelId="{31F67632-9CFA-467D-BEF4-15BE65C7A313}">
      <dgm:prSet/>
      <dgm:spPr/>
      <dgm:t>
        <a:bodyPr/>
        <a:lstStyle/>
        <a:p>
          <a:pPr algn="l" rtl="0"/>
          <a:r>
            <a:rPr lang="en-US" baseline="0" smtClean="0"/>
            <a:t>Event</a:t>
          </a:r>
          <a:endParaRPr lang="en-US"/>
        </a:p>
      </dgm:t>
    </dgm:pt>
    <dgm:pt modelId="{6E89BB2B-E630-4B04-B096-CE2B6BD34D67}" type="parTrans" cxnId="{25E3605B-E919-4388-9F0E-0FD7461EAA5B}">
      <dgm:prSet/>
      <dgm:spPr/>
      <dgm:t>
        <a:bodyPr/>
        <a:lstStyle/>
        <a:p>
          <a:pPr algn="l"/>
          <a:endParaRPr lang="en-US"/>
        </a:p>
      </dgm:t>
    </dgm:pt>
    <dgm:pt modelId="{A457E60C-2DF8-433B-BED8-95E65F164AC8}" type="sibTrans" cxnId="{25E3605B-E919-4388-9F0E-0FD7461EAA5B}">
      <dgm:prSet/>
      <dgm:spPr/>
      <dgm:t>
        <a:bodyPr/>
        <a:lstStyle/>
        <a:p>
          <a:pPr algn="l"/>
          <a:endParaRPr lang="en-US"/>
        </a:p>
      </dgm:t>
    </dgm:pt>
    <dgm:pt modelId="{D7192BF1-7B6C-4F3E-B1FD-9A860011B2F8}">
      <dgm:prSet/>
      <dgm:spPr/>
      <dgm:t>
        <a:bodyPr/>
        <a:lstStyle/>
        <a:p>
          <a:pPr algn="l" rtl="0"/>
          <a:r>
            <a:rPr lang="en-US" baseline="0" dirty="0" err="1" smtClean="0"/>
            <a:t>Sử</a:t>
          </a:r>
          <a:r>
            <a:rPr lang="en-US" baseline="0" dirty="0" smtClean="0"/>
            <a:t> </a:t>
          </a:r>
          <a:r>
            <a:rPr lang="en-US" baseline="0" dirty="0" err="1" smtClean="0"/>
            <a:t>dụng</a:t>
          </a:r>
          <a:r>
            <a:rPr lang="en-US" baseline="0" dirty="0" smtClean="0"/>
            <a:t> </a:t>
          </a:r>
          <a:r>
            <a:rPr lang="en-US" baseline="0" dirty="0" err="1" smtClean="0"/>
            <a:t>đồng</a:t>
          </a:r>
          <a:r>
            <a:rPr lang="en-US" baseline="0" dirty="0" smtClean="0"/>
            <a:t> </a:t>
          </a:r>
          <a:r>
            <a:rPr lang="en-US" baseline="0" dirty="0" err="1" smtClean="0"/>
            <a:t>bộ</a:t>
          </a:r>
          <a:r>
            <a:rPr lang="en-US" baseline="0" dirty="0" smtClean="0"/>
            <a:t> </a:t>
          </a:r>
          <a:r>
            <a:rPr lang="en-US" baseline="0" dirty="0" err="1" smtClean="0"/>
            <a:t>và</a:t>
          </a:r>
          <a:r>
            <a:rPr lang="en-US" baseline="0" dirty="0" smtClean="0"/>
            <a:t> </a:t>
          </a:r>
          <a:r>
            <a:rPr lang="en-US" baseline="0" dirty="0" err="1" smtClean="0"/>
            <a:t>bất</a:t>
          </a:r>
          <a:r>
            <a:rPr lang="en-US" baseline="0" dirty="0" smtClean="0"/>
            <a:t> </a:t>
          </a:r>
          <a:r>
            <a:rPr lang="en-US" baseline="0" dirty="0" err="1" smtClean="0"/>
            <a:t>đồng</a:t>
          </a:r>
          <a:r>
            <a:rPr lang="en-US" baseline="0" dirty="0" smtClean="0"/>
            <a:t> </a:t>
          </a:r>
          <a:r>
            <a:rPr lang="en-US" baseline="0" dirty="0" err="1" smtClean="0"/>
            <a:t>bộ</a:t>
          </a:r>
          <a:endParaRPr lang="en-US" dirty="0"/>
        </a:p>
      </dgm:t>
    </dgm:pt>
    <dgm:pt modelId="{4B0883C2-61E6-4C6C-BC62-143AD208FD37}" type="parTrans" cxnId="{45DAD6CF-6431-4CF1-8BBD-D87A57411527}">
      <dgm:prSet/>
      <dgm:spPr/>
      <dgm:t>
        <a:bodyPr/>
        <a:lstStyle/>
        <a:p>
          <a:pPr algn="l"/>
          <a:endParaRPr lang="en-US"/>
        </a:p>
      </dgm:t>
    </dgm:pt>
    <dgm:pt modelId="{4BAFF2A2-02C5-4F89-AA7F-998FF93E119D}" type="sibTrans" cxnId="{45DAD6CF-6431-4CF1-8BBD-D87A57411527}">
      <dgm:prSet/>
      <dgm:spPr/>
      <dgm:t>
        <a:bodyPr/>
        <a:lstStyle/>
        <a:p>
          <a:pPr algn="l"/>
          <a:endParaRPr lang="en-US"/>
        </a:p>
      </dgm:t>
    </dgm:pt>
    <dgm:pt modelId="{850FA875-2F5F-423C-9844-BCDDB7DF9668}">
      <dgm:prSet/>
      <dgm:spPr/>
      <dgm:t>
        <a:bodyPr/>
        <a:lstStyle/>
        <a:p>
          <a:pPr algn="l" rtl="0"/>
          <a:r>
            <a:rPr lang="en-US" baseline="0" smtClean="0"/>
            <a:t>Action, Func</a:t>
          </a:r>
          <a:endParaRPr lang="en-US"/>
        </a:p>
      </dgm:t>
    </dgm:pt>
    <dgm:pt modelId="{11DD5D5E-EF23-49D0-A9DC-C29D7143A55E}" type="parTrans" cxnId="{4924D4E0-1DC7-409A-8BC1-72788712F41A}">
      <dgm:prSet/>
      <dgm:spPr/>
      <dgm:t>
        <a:bodyPr/>
        <a:lstStyle/>
        <a:p>
          <a:pPr algn="l"/>
          <a:endParaRPr lang="en-US"/>
        </a:p>
      </dgm:t>
    </dgm:pt>
    <dgm:pt modelId="{23741B3C-F151-40BB-B871-EDAFA5C35009}" type="sibTrans" cxnId="{4924D4E0-1DC7-409A-8BC1-72788712F41A}">
      <dgm:prSet/>
      <dgm:spPr/>
      <dgm:t>
        <a:bodyPr/>
        <a:lstStyle/>
        <a:p>
          <a:pPr algn="l"/>
          <a:endParaRPr lang="en-US"/>
        </a:p>
      </dgm:t>
    </dgm:pt>
    <dgm:pt modelId="{7653B636-DC8C-4FB8-BB15-EBAD63EEB7D6}" type="pres">
      <dgm:prSet presAssocID="{53B2F8B2-85F5-44D6-83CB-D090D60B6E6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9FEDB-51C0-4713-A5CD-947ED666ACAF}" type="pres">
      <dgm:prSet presAssocID="{88F95F69-9527-42E2-B17A-66719FCF2B3C}" presName="circle1" presStyleLbl="node1" presStyleIdx="0" presStyleCnt="4"/>
      <dgm:spPr/>
    </dgm:pt>
    <dgm:pt modelId="{E68594B6-B29F-4964-855E-FD4D4810BDB3}" type="pres">
      <dgm:prSet presAssocID="{88F95F69-9527-42E2-B17A-66719FCF2B3C}" presName="space" presStyleCnt="0"/>
      <dgm:spPr/>
    </dgm:pt>
    <dgm:pt modelId="{4433A222-2C72-4C0A-A9B6-ABB419D8E5FA}" type="pres">
      <dgm:prSet presAssocID="{88F95F69-9527-42E2-B17A-66719FCF2B3C}" presName="rect1" presStyleLbl="alignAcc1" presStyleIdx="0" presStyleCnt="4"/>
      <dgm:spPr/>
      <dgm:t>
        <a:bodyPr/>
        <a:lstStyle/>
        <a:p>
          <a:endParaRPr lang="en-US"/>
        </a:p>
      </dgm:t>
    </dgm:pt>
    <dgm:pt modelId="{D44C7498-39EF-4116-BF1E-09028FD57ED4}" type="pres">
      <dgm:prSet presAssocID="{31F67632-9CFA-467D-BEF4-15BE65C7A313}" presName="vertSpace2" presStyleLbl="node1" presStyleIdx="0" presStyleCnt="4"/>
      <dgm:spPr/>
    </dgm:pt>
    <dgm:pt modelId="{DD73837D-BDCD-445A-84E6-8C66633EAFC1}" type="pres">
      <dgm:prSet presAssocID="{31F67632-9CFA-467D-BEF4-15BE65C7A313}" presName="circle2" presStyleLbl="node1" presStyleIdx="1" presStyleCnt="4"/>
      <dgm:spPr/>
    </dgm:pt>
    <dgm:pt modelId="{2854193D-684F-4CC9-9B03-5D15DA8FE2CC}" type="pres">
      <dgm:prSet presAssocID="{31F67632-9CFA-467D-BEF4-15BE65C7A313}" presName="rect2" presStyleLbl="alignAcc1" presStyleIdx="1" presStyleCnt="4"/>
      <dgm:spPr/>
      <dgm:t>
        <a:bodyPr/>
        <a:lstStyle/>
        <a:p>
          <a:endParaRPr lang="en-US"/>
        </a:p>
      </dgm:t>
    </dgm:pt>
    <dgm:pt modelId="{3DE3046D-EBBD-4747-A148-47DEBA735B83}" type="pres">
      <dgm:prSet presAssocID="{D7192BF1-7B6C-4F3E-B1FD-9A860011B2F8}" presName="vertSpace3" presStyleLbl="node1" presStyleIdx="1" presStyleCnt="4"/>
      <dgm:spPr/>
    </dgm:pt>
    <dgm:pt modelId="{B44718D3-AE7A-4FE0-AD7F-BE636A8CE9D4}" type="pres">
      <dgm:prSet presAssocID="{D7192BF1-7B6C-4F3E-B1FD-9A860011B2F8}" presName="circle3" presStyleLbl="node1" presStyleIdx="2" presStyleCnt="4"/>
      <dgm:spPr/>
    </dgm:pt>
    <dgm:pt modelId="{B9FF9EAD-454E-471D-9C38-6F11E5F9644F}" type="pres">
      <dgm:prSet presAssocID="{D7192BF1-7B6C-4F3E-B1FD-9A860011B2F8}" presName="rect3" presStyleLbl="alignAcc1" presStyleIdx="2" presStyleCnt="4"/>
      <dgm:spPr/>
      <dgm:t>
        <a:bodyPr/>
        <a:lstStyle/>
        <a:p>
          <a:endParaRPr lang="en-US"/>
        </a:p>
      </dgm:t>
    </dgm:pt>
    <dgm:pt modelId="{BB1B77EF-BE85-4016-9C2D-560B1FCC5735}" type="pres">
      <dgm:prSet presAssocID="{850FA875-2F5F-423C-9844-BCDDB7DF9668}" presName="vertSpace4" presStyleLbl="node1" presStyleIdx="2" presStyleCnt="4"/>
      <dgm:spPr/>
    </dgm:pt>
    <dgm:pt modelId="{F2D2C989-63B8-4894-BA88-CA3C71709321}" type="pres">
      <dgm:prSet presAssocID="{850FA875-2F5F-423C-9844-BCDDB7DF9668}" presName="circle4" presStyleLbl="node1" presStyleIdx="3" presStyleCnt="4"/>
      <dgm:spPr/>
    </dgm:pt>
    <dgm:pt modelId="{2BBAC098-AAEC-4144-8ED2-C25C8A1CD3A3}" type="pres">
      <dgm:prSet presAssocID="{850FA875-2F5F-423C-9844-BCDDB7DF9668}" presName="rect4" presStyleLbl="alignAcc1" presStyleIdx="3" presStyleCnt="4"/>
      <dgm:spPr/>
      <dgm:t>
        <a:bodyPr/>
        <a:lstStyle/>
        <a:p>
          <a:endParaRPr lang="en-US"/>
        </a:p>
      </dgm:t>
    </dgm:pt>
    <dgm:pt modelId="{CDBF7050-9625-4683-BCB0-E1C847A93790}" type="pres">
      <dgm:prSet presAssocID="{88F95F69-9527-42E2-B17A-66719FCF2B3C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95D30-61DD-4062-914A-A9A87166FDDC}" type="pres">
      <dgm:prSet presAssocID="{31F67632-9CFA-467D-BEF4-15BE65C7A313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E4A29-ECE2-45AA-BC6A-90996727A1A9}" type="pres">
      <dgm:prSet presAssocID="{D7192BF1-7B6C-4F3E-B1FD-9A860011B2F8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55479-C82B-42FD-860A-9C7CA54F6D8E}" type="pres">
      <dgm:prSet presAssocID="{850FA875-2F5F-423C-9844-BCDDB7DF9668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A4E127-8AC3-4689-BE7B-165BAA8AD696}" type="presOf" srcId="{88F95F69-9527-42E2-B17A-66719FCF2B3C}" destId="{CDBF7050-9625-4683-BCB0-E1C847A93790}" srcOrd="1" destOrd="0" presId="urn:microsoft.com/office/officeart/2005/8/layout/target3"/>
    <dgm:cxn modelId="{E05D7ACE-E958-45CB-8276-96AF4FDB2126}" type="presOf" srcId="{D7192BF1-7B6C-4F3E-B1FD-9A860011B2F8}" destId="{B9FF9EAD-454E-471D-9C38-6F11E5F9644F}" srcOrd="0" destOrd="0" presId="urn:microsoft.com/office/officeart/2005/8/layout/target3"/>
    <dgm:cxn modelId="{4924D4E0-1DC7-409A-8BC1-72788712F41A}" srcId="{53B2F8B2-85F5-44D6-83CB-D090D60B6E68}" destId="{850FA875-2F5F-423C-9844-BCDDB7DF9668}" srcOrd="3" destOrd="0" parTransId="{11DD5D5E-EF23-49D0-A9DC-C29D7143A55E}" sibTransId="{23741B3C-F151-40BB-B871-EDAFA5C35009}"/>
    <dgm:cxn modelId="{A2B07209-06A7-4E80-AF4E-C1B97A04F3DF}" type="presOf" srcId="{53B2F8B2-85F5-44D6-83CB-D090D60B6E68}" destId="{7653B636-DC8C-4FB8-BB15-EBAD63EEB7D6}" srcOrd="0" destOrd="0" presId="urn:microsoft.com/office/officeart/2005/8/layout/target3"/>
    <dgm:cxn modelId="{7B51A508-37D2-427B-8FA2-F801B8E81950}" type="presOf" srcId="{31F67632-9CFA-467D-BEF4-15BE65C7A313}" destId="{C4895D30-61DD-4062-914A-A9A87166FDDC}" srcOrd="1" destOrd="0" presId="urn:microsoft.com/office/officeart/2005/8/layout/target3"/>
    <dgm:cxn modelId="{45DAD6CF-6431-4CF1-8BBD-D87A57411527}" srcId="{53B2F8B2-85F5-44D6-83CB-D090D60B6E68}" destId="{D7192BF1-7B6C-4F3E-B1FD-9A860011B2F8}" srcOrd="2" destOrd="0" parTransId="{4B0883C2-61E6-4C6C-BC62-143AD208FD37}" sibTransId="{4BAFF2A2-02C5-4F89-AA7F-998FF93E119D}"/>
    <dgm:cxn modelId="{2929CE4E-933F-4064-AB65-B9823A371540}" type="presOf" srcId="{31F67632-9CFA-467D-BEF4-15BE65C7A313}" destId="{2854193D-684F-4CC9-9B03-5D15DA8FE2CC}" srcOrd="0" destOrd="0" presId="urn:microsoft.com/office/officeart/2005/8/layout/target3"/>
    <dgm:cxn modelId="{D37BCCCC-4C6F-4855-96AF-6D0D7372B01F}" type="presOf" srcId="{850FA875-2F5F-423C-9844-BCDDB7DF9668}" destId="{2BBAC098-AAEC-4144-8ED2-C25C8A1CD3A3}" srcOrd="0" destOrd="0" presId="urn:microsoft.com/office/officeart/2005/8/layout/target3"/>
    <dgm:cxn modelId="{84721C21-F920-4FFD-9555-67AC0F0280BC}" type="presOf" srcId="{D7192BF1-7B6C-4F3E-B1FD-9A860011B2F8}" destId="{3E2E4A29-ECE2-45AA-BC6A-90996727A1A9}" srcOrd="1" destOrd="0" presId="urn:microsoft.com/office/officeart/2005/8/layout/target3"/>
    <dgm:cxn modelId="{94FE32FA-3008-4714-9CF9-5B08CC546DE3}" srcId="{53B2F8B2-85F5-44D6-83CB-D090D60B6E68}" destId="{88F95F69-9527-42E2-B17A-66719FCF2B3C}" srcOrd="0" destOrd="0" parTransId="{BF67C2EB-09D6-4B51-9F0A-2205180D1861}" sibTransId="{0D04B083-D60B-45A9-AADA-CE22B1A19833}"/>
    <dgm:cxn modelId="{5D630F48-B854-4D16-956B-2A0FBA78B13B}" type="presOf" srcId="{850FA875-2F5F-423C-9844-BCDDB7DF9668}" destId="{3C755479-C82B-42FD-860A-9C7CA54F6D8E}" srcOrd="1" destOrd="0" presId="urn:microsoft.com/office/officeart/2005/8/layout/target3"/>
    <dgm:cxn modelId="{25E3605B-E919-4388-9F0E-0FD7461EAA5B}" srcId="{53B2F8B2-85F5-44D6-83CB-D090D60B6E68}" destId="{31F67632-9CFA-467D-BEF4-15BE65C7A313}" srcOrd="1" destOrd="0" parTransId="{6E89BB2B-E630-4B04-B096-CE2B6BD34D67}" sibTransId="{A457E60C-2DF8-433B-BED8-95E65F164AC8}"/>
    <dgm:cxn modelId="{D0A5DA3E-1BEC-4C0D-9623-3DBA851C8424}" type="presOf" srcId="{88F95F69-9527-42E2-B17A-66719FCF2B3C}" destId="{4433A222-2C72-4C0A-A9B6-ABB419D8E5FA}" srcOrd="0" destOrd="0" presId="urn:microsoft.com/office/officeart/2005/8/layout/target3"/>
    <dgm:cxn modelId="{12E78BC6-3273-45F9-8753-923DD22BA1C0}" type="presParOf" srcId="{7653B636-DC8C-4FB8-BB15-EBAD63EEB7D6}" destId="{ED19FEDB-51C0-4713-A5CD-947ED666ACAF}" srcOrd="0" destOrd="0" presId="urn:microsoft.com/office/officeart/2005/8/layout/target3"/>
    <dgm:cxn modelId="{65DF67D7-D17D-493E-BF61-967CE2E898CE}" type="presParOf" srcId="{7653B636-DC8C-4FB8-BB15-EBAD63EEB7D6}" destId="{E68594B6-B29F-4964-855E-FD4D4810BDB3}" srcOrd="1" destOrd="0" presId="urn:microsoft.com/office/officeart/2005/8/layout/target3"/>
    <dgm:cxn modelId="{8E5AAA2E-5C04-480D-AECF-138FE23E1560}" type="presParOf" srcId="{7653B636-DC8C-4FB8-BB15-EBAD63EEB7D6}" destId="{4433A222-2C72-4C0A-A9B6-ABB419D8E5FA}" srcOrd="2" destOrd="0" presId="urn:microsoft.com/office/officeart/2005/8/layout/target3"/>
    <dgm:cxn modelId="{945A6D8E-C917-44DE-8523-1EDC177A7D18}" type="presParOf" srcId="{7653B636-DC8C-4FB8-BB15-EBAD63EEB7D6}" destId="{D44C7498-39EF-4116-BF1E-09028FD57ED4}" srcOrd="3" destOrd="0" presId="urn:microsoft.com/office/officeart/2005/8/layout/target3"/>
    <dgm:cxn modelId="{E5F0B6C8-AE15-4936-A88E-4961F4930E2E}" type="presParOf" srcId="{7653B636-DC8C-4FB8-BB15-EBAD63EEB7D6}" destId="{DD73837D-BDCD-445A-84E6-8C66633EAFC1}" srcOrd="4" destOrd="0" presId="urn:microsoft.com/office/officeart/2005/8/layout/target3"/>
    <dgm:cxn modelId="{7A47B483-F93B-4DE7-B85D-FA21A1FD9669}" type="presParOf" srcId="{7653B636-DC8C-4FB8-BB15-EBAD63EEB7D6}" destId="{2854193D-684F-4CC9-9B03-5D15DA8FE2CC}" srcOrd="5" destOrd="0" presId="urn:microsoft.com/office/officeart/2005/8/layout/target3"/>
    <dgm:cxn modelId="{9FDD00E1-7768-4E94-BB86-0DB049FBDA3E}" type="presParOf" srcId="{7653B636-DC8C-4FB8-BB15-EBAD63EEB7D6}" destId="{3DE3046D-EBBD-4747-A148-47DEBA735B83}" srcOrd="6" destOrd="0" presId="urn:microsoft.com/office/officeart/2005/8/layout/target3"/>
    <dgm:cxn modelId="{A1901BA8-1853-4A38-84DC-B333F1C174FA}" type="presParOf" srcId="{7653B636-DC8C-4FB8-BB15-EBAD63EEB7D6}" destId="{B44718D3-AE7A-4FE0-AD7F-BE636A8CE9D4}" srcOrd="7" destOrd="0" presId="urn:microsoft.com/office/officeart/2005/8/layout/target3"/>
    <dgm:cxn modelId="{10D6BC2E-966C-4F89-95C4-58D0F7604BFB}" type="presParOf" srcId="{7653B636-DC8C-4FB8-BB15-EBAD63EEB7D6}" destId="{B9FF9EAD-454E-471D-9C38-6F11E5F9644F}" srcOrd="8" destOrd="0" presId="urn:microsoft.com/office/officeart/2005/8/layout/target3"/>
    <dgm:cxn modelId="{614119B6-C338-4709-9E29-5119ADC2A074}" type="presParOf" srcId="{7653B636-DC8C-4FB8-BB15-EBAD63EEB7D6}" destId="{BB1B77EF-BE85-4016-9C2D-560B1FCC5735}" srcOrd="9" destOrd="0" presId="urn:microsoft.com/office/officeart/2005/8/layout/target3"/>
    <dgm:cxn modelId="{920D39E9-E8F1-482E-975C-910E7015213D}" type="presParOf" srcId="{7653B636-DC8C-4FB8-BB15-EBAD63EEB7D6}" destId="{F2D2C989-63B8-4894-BA88-CA3C71709321}" srcOrd="10" destOrd="0" presId="urn:microsoft.com/office/officeart/2005/8/layout/target3"/>
    <dgm:cxn modelId="{03A506DA-F546-47E0-B30A-D3D302DC0889}" type="presParOf" srcId="{7653B636-DC8C-4FB8-BB15-EBAD63EEB7D6}" destId="{2BBAC098-AAEC-4144-8ED2-C25C8A1CD3A3}" srcOrd="11" destOrd="0" presId="urn:microsoft.com/office/officeart/2005/8/layout/target3"/>
    <dgm:cxn modelId="{6AA80223-90B8-4DFB-A01D-CC08B9C3C156}" type="presParOf" srcId="{7653B636-DC8C-4FB8-BB15-EBAD63EEB7D6}" destId="{CDBF7050-9625-4683-BCB0-E1C847A93790}" srcOrd="12" destOrd="0" presId="urn:microsoft.com/office/officeart/2005/8/layout/target3"/>
    <dgm:cxn modelId="{660646D9-06A7-4C1A-BE76-A8906ECCD984}" type="presParOf" srcId="{7653B636-DC8C-4FB8-BB15-EBAD63EEB7D6}" destId="{C4895D30-61DD-4062-914A-A9A87166FDDC}" srcOrd="13" destOrd="0" presId="urn:microsoft.com/office/officeart/2005/8/layout/target3"/>
    <dgm:cxn modelId="{22180347-5FC6-42BD-A02C-B78653090AE6}" type="presParOf" srcId="{7653B636-DC8C-4FB8-BB15-EBAD63EEB7D6}" destId="{3E2E4A29-ECE2-45AA-BC6A-90996727A1A9}" srcOrd="14" destOrd="0" presId="urn:microsoft.com/office/officeart/2005/8/layout/target3"/>
    <dgm:cxn modelId="{BB02B515-D83F-4911-94CE-013F46E579C1}" type="presParOf" srcId="{7653B636-DC8C-4FB8-BB15-EBAD63EEB7D6}" destId="{3C755479-C82B-42FD-860A-9C7CA54F6D8E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FEDB-51C0-4713-A5CD-947ED666ACAF}">
      <dsp:nvSpPr>
        <dsp:cNvPr id="0" name=""/>
        <dsp:cNvSpPr/>
      </dsp:nvSpPr>
      <dsp:spPr>
        <a:xfrm>
          <a:off x="0" y="0"/>
          <a:ext cx="1977080" cy="197708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A222-2C72-4C0A-A9B6-ABB419D8E5FA}">
      <dsp:nvSpPr>
        <dsp:cNvPr id="0" name=""/>
        <dsp:cNvSpPr/>
      </dsp:nvSpPr>
      <dsp:spPr>
        <a:xfrm>
          <a:off x="988540" y="0"/>
          <a:ext cx="4185429" cy="19770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err="1" smtClean="0"/>
            <a:t>Khái</a:t>
          </a:r>
          <a:r>
            <a:rPr lang="en-US" sz="1900" kern="1200" baseline="0" smtClean="0"/>
            <a:t> </a:t>
          </a:r>
          <a:r>
            <a:rPr lang="en-US" sz="1900" kern="1200" baseline="0" err="1" smtClean="0"/>
            <a:t>niệm</a:t>
          </a:r>
          <a:r>
            <a:rPr lang="en-US" sz="1900" kern="1200" baseline="0" smtClean="0"/>
            <a:t> </a:t>
          </a:r>
          <a:r>
            <a:rPr lang="en-US" sz="1900" kern="1200" baseline="0" err="1" smtClean="0"/>
            <a:t>chung</a:t>
          </a:r>
          <a:endParaRPr lang="en-US" sz="1900" kern="1200"/>
        </a:p>
      </dsp:txBody>
      <dsp:txXfrm>
        <a:off x="988540" y="0"/>
        <a:ext cx="4185429" cy="420129"/>
      </dsp:txXfrm>
    </dsp:sp>
    <dsp:sp modelId="{DD73837D-BDCD-445A-84E6-8C66633EAFC1}">
      <dsp:nvSpPr>
        <dsp:cNvPr id="0" name=""/>
        <dsp:cNvSpPr/>
      </dsp:nvSpPr>
      <dsp:spPr>
        <a:xfrm>
          <a:off x="259491" y="420129"/>
          <a:ext cx="1458096" cy="145809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80000"/>
            <a:hueOff val="183474"/>
            <a:satOff val="-13330"/>
            <a:lumOff val="113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4193D-684F-4CC9-9B03-5D15DA8FE2CC}">
      <dsp:nvSpPr>
        <dsp:cNvPr id="0" name=""/>
        <dsp:cNvSpPr/>
      </dsp:nvSpPr>
      <dsp:spPr>
        <a:xfrm>
          <a:off x="988540" y="420129"/>
          <a:ext cx="4185429" cy="1458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183474"/>
              <a:satOff val="-13330"/>
              <a:lumOff val="113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Event</a:t>
          </a:r>
          <a:endParaRPr lang="en-US" sz="1900" kern="1200"/>
        </a:p>
      </dsp:txBody>
      <dsp:txXfrm>
        <a:off x="988540" y="420129"/>
        <a:ext cx="4185429" cy="420129"/>
      </dsp:txXfrm>
    </dsp:sp>
    <dsp:sp modelId="{B44718D3-AE7A-4FE0-AD7F-BE636A8CE9D4}">
      <dsp:nvSpPr>
        <dsp:cNvPr id="0" name=""/>
        <dsp:cNvSpPr/>
      </dsp:nvSpPr>
      <dsp:spPr>
        <a:xfrm>
          <a:off x="518983" y="840259"/>
          <a:ext cx="939113" cy="93911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80000"/>
            <a:hueOff val="366949"/>
            <a:satOff val="-26659"/>
            <a:lumOff val="226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F9EAD-454E-471D-9C38-6F11E5F9644F}">
      <dsp:nvSpPr>
        <dsp:cNvPr id="0" name=""/>
        <dsp:cNvSpPr/>
      </dsp:nvSpPr>
      <dsp:spPr>
        <a:xfrm>
          <a:off x="988540" y="840259"/>
          <a:ext cx="4185429" cy="9391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366949"/>
              <a:satOff val="-26659"/>
              <a:lumOff val="226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err="1" smtClean="0"/>
            <a:t>Sử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dụng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đồng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bộ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và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bất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đồng</a:t>
          </a:r>
          <a:r>
            <a:rPr lang="en-US" sz="1900" kern="1200" baseline="0" dirty="0" smtClean="0"/>
            <a:t> </a:t>
          </a:r>
          <a:r>
            <a:rPr lang="en-US" sz="1900" kern="1200" baseline="0" dirty="0" err="1" smtClean="0"/>
            <a:t>bộ</a:t>
          </a:r>
          <a:endParaRPr lang="en-US" sz="1900" kern="1200" dirty="0"/>
        </a:p>
      </dsp:txBody>
      <dsp:txXfrm>
        <a:off x="988540" y="840259"/>
        <a:ext cx="4185429" cy="420129"/>
      </dsp:txXfrm>
    </dsp:sp>
    <dsp:sp modelId="{F2D2C989-63B8-4894-BA88-CA3C71709321}">
      <dsp:nvSpPr>
        <dsp:cNvPr id="0" name=""/>
        <dsp:cNvSpPr/>
      </dsp:nvSpPr>
      <dsp:spPr>
        <a:xfrm>
          <a:off x="778475" y="1260388"/>
          <a:ext cx="420129" cy="420129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shade val="80000"/>
            <a:hueOff val="550423"/>
            <a:satOff val="-39989"/>
            <a:lumOff val="3390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AC098-AAEC-4144-8ED2-C25C8A1CD3A3}">
      <dsp:nvSpPr>
        <dsp:cNvPr id="0" name=""/>
        <dsp:cNvSpPr/>
      </dsp:nvSpPr>
      <dsp:spPr>
        <a:xfrm>
          <a:off x="988540" y="1260388"/>
          <a:ext cx="4185429" cy="420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550423"/>
              <a:satOff val="-39989"/>
              <a:lumOff val="33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Action, Func</a:t>
          </a:r>
          <a:endParaRPr lang="en-US" sz="1900" kern="1200"/>
        </a:p>
      </dsp:txBody>
      <dsp:txXfrm>
        <a:off x="988540" y="1260388"/>
        <a:ext cx="4185429" cy="420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26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5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DB1B-B427-41E6-818F-7C27BA44A3A7}" type="datetimeFigureOut">
              <a:rPr lang="en-US" smtClean="0"/>
              <a:t>11-Jan-18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DC1B38-B564-4F0B-BB9F-A877F186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940" y="132846"/>
            <a:ext cx="9144000" cy="228901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i="1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i="1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i="1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i="1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i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Delegate</a:t>
            </a:r>
            <a:endParaRPr lang="en-US" sz="6000" i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95436159"/>
              </p:ext>
            </p:extLst>
          </p:nvPr>
        </p:nvGraphicFramePr>
        <p:xfrm>
          <a:off x="1063201" y="3432317"/>
          <a:ext cx="5173969" cy="197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436" y="3290466"/>
            <a:ext cx="2645326" cy="21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7" y="593125"/>
            <a:ext cx="8596668" cy="6343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7308" y="140867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delegate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59" y="1950996"/>
            <a:ext cx="7189187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31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18054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delegate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1" y="1761526"/>
            <a:ext cx="744674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9687" y="1968154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delegate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7" y="2444192"/>
            <a:ext cx="4014113" cy="32893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36" y="2482292"/>
            <a:ext cx="4502581" cy="32512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4636" y="196815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delegate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8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500383" cy="44741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1237" y="2189527"/>
            <a:ext cx="86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Delegate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237" y="175466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1237" y="336135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9778" y="3735106"/>
            <a:ext cx="832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Delegate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call-back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931" y="4410821"/>
            <a:ext cx="342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0931" y="478057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Cross-thread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0931" y="510088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Event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91237" y="2549874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runtime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931" y="54702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" y="677734"/>
            <a:ext cx="3649143" cy="696775"/>
          </a:xfrm>
        </p:spPr>
        <p:txBody>
          <a:bodyPr>
            <a:normAutofit/>
          </a:bodyPr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438" y="1521244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6378" y="1929701"/>
            <a:ext cx="833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0070C0"/>
                </a:solidFill>
              </a:rPr>
              <a:t>delegate</a:t>
            </a:r>
            <a:r>
              <a:rPr lang="en-US" dirty="0" smtClean="0"/>
              <a:t> [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] [</a:t>
            </a:r>
            <a:r>
              <a:rPr lang="en-US" dirty="0" err="1" smtClean="0"/>
              <a:t>tên</a:t>
            </a:r>
            <a:r>
              <a:rPr lang="en-US" dirty="0" smtClean="0"/>
              <a:t> delegate] ([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6378" y="2401319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70C0"/>
                </a:solidFill>
              </a:rPr>
              <a:t>public delegate </a:t>
            </a: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DoSomething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/>
              <a:t>x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y);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27438" y="306412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delegate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641" y="3537109"/>
            <a:ext cx="2897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: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Add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/>
              <a:t> x, </a:t>
            </a:r>
            <a:r>
              <a:rPr lang="en-US" i="1" dirty="0" err="1" smtClean="0">
                <a:solidFill>
                  <a:srgbClr val="0070C0"/>
                </a:solidFill>
              </a:rPr>
              <a:t>int</a:t>
            </a:r>
            <a:r>
              <a:rPr lang="en-US" i="1" dirty="0" smtClean="0"/>
              <a:t> y) {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    return</a:t>
            </a:r>
            <a:r>
              <a:rPr lang="en-US" i="1" dirty="0" smtClean="0"/>
              <a:t> x + y;</a:t>
            </a:r>
          </a:p>
          <a:p>
            <a:pPr lvl="1"/>
            <a:r>
              <a:rPr lang="en-US" i="1" dirty="0" smtClean="0"/>
              <a:t>}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7438" y="3512055"/>
            <a:ext cx="5852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delegate: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DoSomething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myDelegate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=</a:t>
            </a:r>
            <a:r>
              <a:rPr lang="en-US" i="1" dirty="0" smtClean="0">
                <a:solidFill>
                  <a:srgbClr val="0070C0"/>
                </a:solidFill>
              </a:rPr>
              <a:t> new </a:t>
            </a:r>
            <a:r>
              <a:rPr lang="en-US" i="1" dirty="0" err="1" smtClean="0">
                <a:solidFill>
                  <a:srgbClr val="FF0000"/>
                </a:solidFill>
              </a:rPr>
              <a:t>DoSomething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Add</a:t>
            </a:r>
            <a:r>
              <a:rPr lang="en-US" i="1" dirty="0" smtClean="0"/>
              <a:t>);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oặc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DoSomething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myDelegate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=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Add</a:t>
            </a:r>
            <a:r>
              <a:rPr lang="en-US" i="1" dirty="0" smtClean="0"/>
              <a:t>;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27438" y="497565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52659" y="5472664"/>
            <a:ext cx="5690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Delegate </a:t>
            </a:r>
            <a:r>
              <a:rPr lang="en-US" dirty="0" err="1" smtClean="0"/>
              <a:t>là</a:t>
            </a:r>
            <a:r>
              <a:rPr lang="en-US" dirty="0" smtClean="0"/>
              <a:t> 1 function: </a:t>
            </a:r>
            <a:r>
              <a:rPr lang="en-US" i="1" dirty="0" err="1" smtClean="0"/>
              <a:t>myDelegate</a:t>
            </a:r>
            <a:r>
              <a:rPr lang="en-US" i="1" dirty="0" smtClean="0"/>
              <a:t>(a, b);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Delegate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: </a:t>
            </a:r>
            <a:r>
              <a:rPr lang="en-US" i="1" dirty="0" err="1" smtClean="0"/>
              <a:t>myDelegate.</a:t>
            </a:r>
            <a:r>
              <a:rPr lang="en-US" i="1" dirty="0" err="1" smtClean="0">
                <a:solidFill>
                  <a:srgbClr val="0070C0"/>
                </a:solidFill>
              </a:rPr>
              <a:t>Invoke</a:t>
            </a:r>
            <a:r>
              <a:rPr lang="en-US" i="1" dirty="0" smtClean="0"/>
              <a:t>(a, b);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97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61" y="226198"/>
            <a:ext cx="1662212" cy="691978"/>
          </a:xfrm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627" y="125798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4367" y="1581149"/>
            <a:ext cx="890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interrupt, click,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8627" y="214286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4659" y="2641254"/>
            <a:ext cx="8018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event,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delegate </a:t>
            </a:r>
            <a:r>
              <a:rPr lang="en-US" dirty="0" err="1" smtClean="0"/>
              <a:t>cho</a:t>
            </a:r>
            <a:r>
              <a:rPr lang="en-US" dirty="0" smtClean="0"/>
              <a:t> event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rgbClr val="0070C0"/>
                </a:solidFill>
              </a:rPr>
              <a:t>public delegate void </a:t>
            </a:r>
            <a:r>
              <a:rPr lang="en-US" i="1" dirty="0" err="1" smtClean="0">
                <a:solidFill>
                  <a:srgbClr val="FF0000"/>
                </a:solidFill>
              </a:rPr>
              <a:t>BoilerLogHandler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0070C0"/>
                </a:solidFill>
              </a:rPr>
              <a:t>string</a:t>
            </a:r>
            <a:r>
              <a:rPr lang="en-US" i="1" dirty="0" smtClean="0"/>
              <a:t> status); 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754659" y="3287585"/>
            <a:ext cx="592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event:</a:t>
            </a:r>
          </a:p>
          <a:p>
            <a:r>
              <a:rPr lang="en-US" dirty="0"/>
              <a:t>	</a:t>
            </a:r>
            <a:r>
              <a:rPr lang="en-US" i="1" dirty="0" smtClean="0">
                <a:solidFill>
                  <a:srgbClr val="0070C0"/>
                </a:solidFill>
              </a:rPr>
              <a:t>public event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BoilerLogHandler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/>
              <a:t>BoilerEventLog</a:t>
            </a:r>
            <a:r>
              <a:rPr lang="en-US" i="1" dirty="0" smtClean="0"/>
              <a:t>;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268627" y="406125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4659" y="4430582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Tại</a:t>
            </a:r>
            <a:r>
              <a:rPr lang="en-US" dirty="0" smtClean="0"/>
              <a:t> class publisher: </a:t>
            </a:r>
            <a:r>
              <a:rPr lang="en-US" i="1" dirty="0" err="1" smtClean="0"/>
              <a:t>BoilerEventLog</a:t>
            </a:r>
            <a:r>
              <a:rPr lang="en-US" i="1" dirty="0" smtClean="0"/>
              <a:t>(message);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4659" y="4799914"/>
            <a:ext cx="7140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Tại</a:t>
            </a:r>
            <a:r>
              <a:rPr lang="en-US" dirty="0" smtClean="0"/>
              <a:t> class subscriber: </a:t>
            </a:r>
            <a:r>
              <a:rPr lang="en-US" i="1" dirty="0" err="1" smtClean="0"/>
              <a:t>obj.BoilerEventLog</a:t>
            </a:r>
            <a:r>
              <a:rPr lang="en-US" i="1" dirty="0" smtClean="0"/>
              <a:t> += </a:t>
            </a:r>
            <a:r>
              <a:rPr lang="en-US" i="1" dirty="0" err="1" smtClean="0"/>
              <a:t>ExecuteFunction</a:t>
            </a:r>
            <a:r>
              <a:rPr lang="en-US" i="1" dirty="0" smtClean="0"/>
              <a:t>;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i="1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publisher.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i="1" dirty="0" err="1" smtClean="0"/>
              <a:t>ExecuteFunction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lvl="2"/>
            <a:r>
              <a:rPr lang="en-US" i="1" dirty="0" smtClean="0">
                <a:solidFill>
                  <a:srgbClr val="0070C0"/>
                </a:solidFill>
              </a:rPr>
              <a:t>	public void</a:t>
            </a:r>
            <a:r>
              <a:rPr lang="en-US" i="1" dirty="0" smtClean="0"/>
              <a:t> </a:t>
            </a:r>
            <a:r>
              <a:rPr lang="en-US" i="1" dirty="0" err="1" smtClean="0"/>
              <a:t>ExecuteFunction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string</a:t>
            </a:r>
            <a:r>
              <a:rPr lang="en-US" i="1" dirty="0" smtClean="0"/>
              <a:t> message) { 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751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513931" cy="675503"/>
          </a:xfrm>
        </p:spPr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1567" y="139356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103" y="2340916"/>
            <a:ext cx="59154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namespace</a:t>
            </a:r>
            <a:r>
              <a:rPr lang="en-US" dirty="0"/>
              <a:t> Event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public delegate void </a:t>
            </a:r>
            <a:r>
              <a:rPr lang="en-US" dirty="0" err="1">
                <a:solidFill>
                  <a:srgbClr val="FF0000"/>
                </a:solidFill>
              </a:rPr>
              <a:t>UpdateNumber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x);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EventPublisher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public event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UpdateNumber</a:t>
            </a:r>
            <a:r>
              <a:rPr lang="en-US" dirty="0"/>
              <a:t> </a:t>
            </a:r>
            <a:r>
              <a:rPr lang="en-US" dirty="0" err="1"/>
              <a:t>updateNumberEvent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public void </a:t>
            </a:r>
            <a:r>
              <a:rPr lang="en-US" dirty="0" err="1"/>
              <a:t>DoSomething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num</a:t>
            </a:r>
            <a:r>
              <a:rPr lang="en-US" dirty="0"/>
              <a:t>++;</a:t>
            </a:r>
          </a:p>
          <a:p>
            <a:r>
              <a:rPr lang="en-US" dirty="0"/>
              <a:t>            </a:t>
            </a:r>
            <a:r>
              <a:rPr lang="en-US" dirty="0" err="1"/>
              <a:t>updateNumberEvent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103" y="186312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publisher: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20" y="321276"/>
            <a:ext cx="1480980" cy="6343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4444" y="1416223"/>
            <a:ext cx="78259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namespace</a:t>
            </a:r>
            <a:r>
              <a:rPr lang="en-US" sz="1600" dirty="0"/>
              <a:t> </a:t>
            </a:r>
            <a:r>
              <a:rPr lang="en-US" sz="1600" dirty="0" smtClean="0"/>
              <a:t>Event 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70C0"/>
                </a:solidFill>
              </a:rPr>
              <a:t>public partial 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Form1</a:t>
            </a:r>
            <a:r>
              <a:rPr lang="en-US" sz="1600" dirty="0"/>
              <a:t> : </a:t>
            </a:r>
            <a:r>
              <a:rPr lang="en-US" sz="1600" dirty="0" smtClean="0">
                <a:solidFill>
                  <a:srgbClr val="FF0000"/>
                </a:solidFill>
              </a:rPr>
              <a:t>Form</a:t>
            </a:r>
            <a:r>
              <a:rPr lang="en-US" sz="1600" dirty="0" smtClean="0"/>
              <a:t> {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70C0"/>
                </a:solidFill>
              </a:rPr>
              <a:t>private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EventPublisher</a:t>
            </a:r>
            <a:r>
              <a:rPr lang="en-US" sz="1600" dirty="0"/>
              <a:t> </a:t>
            </a:r>
            <a:r>
              <a:rPr lang="en-US" sz="1600" dirty="0" err="1"/>
              <a:t>eventPublisher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EventPublisher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70C0"/>
                </a:solidFill>
              </a:rPr>
              <a:t>public</a:t>
            </a:r>
            <a:r>
              <a:rPr lang="en-US" sz="1600" dirty="0"/>
              <a:t> Form1</a:t>
            </a:r>
            <a:r>
              <a:rPr lang="en-US" sz="1600" dirty="0" smtClean="0"/>
              <a:t>()  {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InitializeComponent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eventPublisher.updateNumberEvent</a:t>
            </a:r>
            <a:r>
              <a:rPr lang="en-US" sz="1600" dirty="0"/>
              <a:t> += </a:t>
            </a:r>
            <a:r>
              <a:rPr lang="en-US" sz="1600" dirty="0" err="1"/>
              <a:t>DisplayNumber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Task</a:t>
            </a:r>
            <a:r>
              <a:rPr lang="en-US" sz="1600" dirty="0" err="1" smtClean="0"/>
              <a:t>.Run</a:t>
            </a:r>
            <a:r>
              <a:rPr lang="en-US" sz="1600" dirty="0" smtClean="0"/>
              <a:t>(() =&gt;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smtClean="0">
                <a:solidFill>
                  <a:srgbClr val="0070C0"/>
                </a:solidFill>
              </a:rPr>
              <a:t>while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eventPublisher.DoSomething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>
                <a:solidFill>
                  <a:srgbClr val="FF0000"/>
                </a:solidFill>
              </a:rPr>
              <a:t>Thread</a:t>
            </a:r>
            <a:r>
              <a:rPr lang="en-US" sz="1600" dirty="0" err="1" smtClean="0"/>
              <a:t>.Sleep</a:t>
            </a:r>
            <a:r>
              <a:rPr lang="en-US" sz="1600" dirty="0" smtClean="0"/>
              <a:t>(1000);</a:t>
            </a:r>
          </a:p>
          <a:p>
            <a:r>
              <a:rPr lang="en-US" sz="1600" dirty="0" smtClean="0"/>
              <a:t>                }</a:t>
            </a:r>
          </a:p>
          <a:p>
            <a:r>
              <a:rPr lang="en-US" sz="1600" dirty="0" smtClean="0"/>
              <a:t>            });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          public </a:t>
            </a:r>
            <a:r>
              <a:rPr lang="en-US" sz="1600" dirty="0">
                <a:solidFill>
                  <a:srgbClr val="0070C0"/>
                </a:solidFill>
              </a:rPr>
              <a:t>void</a:t>
            </a:r>
            <a:r>
              <a:rPr lang="en-US" sz="1600" dirty="0"/>
              <a:t> </a:t>
            </a:r>
            <a:r>
              <a:rPr lang="en-US" sz="1600" dirty="0" err="1"/>
              <a:t>DisplayNumber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 smtClean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this</a:t>
            </a:r>
            <a:r>
              <a:rPr lang="en-US" sz="1600" dirty="0" err="1" smtClean="0"/>
              <a:t>.Invoke</a:t>
            </a:r>
            <a:r>
              <a:rPr lang="en-US" sz="1600" dirty="0"/>
              <a:t>((</a:t>
            </a:r>
            <a:r>
              <a:rPr lang="en-US" sz="1600" dirty="0" err="1" smtClean="0">
                <a:solidFill>
                  <a:srgbClr val="FF0000"/>
                </a:solidFill>
              </a:rPr>
              <a:t>MethodInvoker</a:t>
            </a:r>
            <a:r>
              <a:rPr lang="en-US" sz="1600" dirty="0" smtClean="0"/>
              <a:t>)</a:t>
            </a:r>
            <a:r>
              <a:rPr lang="en-US" sz="1600" dirty="0" smtClean="0">
                <a:solidFill>
                  <a:srgbClr val="0070C0"/>
                </a:solidFill>
              </a:rPr>
              <a:t>delegate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txtBox.Text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Convert</a:t>
            </a:r>
            <a:r>
              <a:rPr lang="en-US" sz="1600" dirty="0" err="1"/>
              <a:t>.ToString</a:t>
            </a:r>
            <a:r>
              <a:rPr lang="en-US" sz="1600" dirty="0"/>
              <a:t>(</a:t>
            </a:r>
            <a:r>
              <a:rPr lang="en-US" sz="1600" dirty="0" err="1"/>
              <a:t>num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  });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444" y="104689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subscriber: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786147" cy="659027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9243" y="2051912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(Synchronous)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4616" y="2478738"/>
            <a:ext cx="8175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delegate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delegate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rở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thread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579" y="3872815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(Asynchronous)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4616" y="4366054"/>
            <a:ext cx="7800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1 thread </a:t>
            </a:r>
            <a:r>
              <a:rPr lang="en-US" dirty="0" err="1" smtClean="0"/>
              <a:t>từ</a:t>
            </a:r>
            <a:r>
              <a:rPr lang="en-US" dirty="0" smtClean="0"/>
              <a:t> thread pool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mới</a:t>
            </a:r>
            <a:r>
              <a:rPr lang="en-US" dirty="0" smtClean="0"/>
              <a:t>).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,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main thread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/>
          </a:p>
          <a:p>
            <a:r>
              <a:rPr lang="en-US" dirty="0" err="1"/>
              <a:t>v</a:t>
            </a:r>
            <a:r>
              <a:rPr lang="en-US" dirty="0" err="1" smtClean="0"/>
              <a:t>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delegate.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590" y="146633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43" y="2033375"/>
            <a:ext cx="8596277" cy="31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395417"/>
            <a:ext cx="8596668" cy="61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2" y="1235676"/>
            <a:ext cx="7620000" cy="54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1042</TotalTime>
  <Words>559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Tìm hiểu chung về Delegate</vt:lpstr>
      <vt:lpstr>Khái niệm chung</vt:lpstr>
      <vt:lpstr>Khái niệm chung</vt:lpstr>
      <vt:lpstr>Event</vt:lpstr>
      <vt:lpstr>Event</vt:lpstr>
      <vt:lpstr>Event</vt:lpstr>
      <vt:lpstr>Sử dụng đồng bộ và bất đồng bộ</vt:lpstr>
      <vt:lpstr>Sử dụng đồng bộ và bất đồng bộ</vt:lpstr>
      <vt:lpstr>Sử dụng đồng bộ và bất đồng bộ</vt:lpstr>
      <vt:lpstr>Sử dụng đồng bộ và bất đồng bộ</vt:lpstr>
      <vt:lpstr>Sử dụng đồng bộ và bất đồng bộ</vt:lpstr>
      <vt:lpstr>Sử dụng đồng bộ và bất đồng bộ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chung về Delegate</dc:title>
  <dc:creator>Nham Tung</dc:creator>
  <cp:lastModifiedBy>Nham Tung</cp:lastModifiedBy>
  <cp:revision>44</cp:revision>
  <dcterms:created xsi:type="dcterms:W3CDTF">2018-01-09T01:39:19Z</dcterms:created>
  <dcterms:modified xsi:type="dcterms:W3CDTF">2018-01-11T10:10:10Z</dcterms:modified>
</cp:coreProperties>
</file>