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9" r:id="rId3"/>
    <p:sldId id="265" r:id="rId4"/>
    <p:sldId id="259" r:id="rId5"/>
    <p:sldId id="257" r:id="rId6"/>
    <p:sldId id="258" r:id="rId7"/>
    <p:sldId id="260" r:id="rId8"/>
    <p:sldId id="268" r:id="rId9"/>
    <p:sldId id="281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3" r:id="rId19"/>
    <p:sldId id="262" r:id="rId20"/>
    <p:sldId id="267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94706" autoAdjust="0"/>
  </p:normalViewPr>
  <p:slideViewPr>
    <p:cSldViewPr>
      <p:cViewPr>
        <p:scale>
          <a:sx n="80" d="100"/>
          <a:sy n="80" d="100"/>
        </p:scale>
        <p:origin x="-155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2A3C5-3635-46B5-A4B5-2D45661876E2}" type="doc">
      <dgm:prSet loTypeId="urn:microsoft.com/office/officeart/2005/8/layout/pyramid3" loCatId="pyramid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F904776-C973-4CF2-906D-FC0271B4D70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GlbFrame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5C8A817B-FFCB-4556-89AA-B466B60AC35A}" type="parTrans" cxnId="{11A32EC3-5D2C-4888-8534-4757348C44DB}">
      <dgm:prSet/>
      <dgm:spPr/>
      <dgm:t>
        <a:bodyPr/>
        <a:lstStyle/>
        <a:p>
          <a:endParaRPr lang="zh-CN" altLang="en-US"/>
        </a:p>
      </dgm:t>
    </dgm:pt>
    <dgm:pt modelId="{9DF33A80-F3FA-4E45-8577-FAB9663BA7E6}" type="sibTrans" cxnId="{11A32EC3-5D2C-4888-8534-4757348C44DB}">
      <dgm:prSet/>
      <dgm:spPr/>
      <dgm:t>
        <a:bodyPr/>
        <a:lstStyle/>
        <a:p>
          <a:endParaRPr lang="zh-CN" altLang="en-US"/>
        </a:p>
      </dgm:t>
    </dgm:pt>
    <dgm:pt modelId="{32762CA6-A8D5-4138-A38D-E23AC0DD9A65}">
      <dgm:prSet phldrT="[文本]"/>
      <dgm:spPr/>
      <dgm:t>
        <a:bodyPr anchor="ctr"/>
        <a:lstStyle/>
        <a:p>
          <a:r>
            <a:rPr lang="zh-CN" altLang="en-US" dirty="0" smtClean="0"/>
            <a:t>管理物体的层</a:t>
          </a:r>
          <a:endParaRPr lang="zh-CN" altLang="en-US" dirty="0"/>
        </a:p>
      </dgm:t>
    </dgm:pt>
    <dgm:pt modelId="{C2B587C0-A5E2-4711-BD6C-ADDA093D9F91}" type="parTrans" cxnId="{D5D62FA9-0BE8-460D-8239-CF1C076F2137}">
      <dgm:prSet/>
      <dgm:spPr/>
      <dgm:t>
        <a:bodyPr/>
        <a:lstStyle/>
        <a:p>
          <a:endParaRPr lang="zh-CN" altLang="en-US"/>
        </a:p>
      </dgm:t>
    </dgm:pt>
    <dgm:pt modelId="{B576AF57-9274-447B-8D65-3EFE72AA08CA}" type="sibTrans" cxnId="{D5D62FA9-0BE8-460D-8239-CF1C076F2137}">
      <dgm:prSet/>
      <dgm:spPr/>
      <dgm:t>
        <a:bodyPr/>
        <a:lstStyle/>
        <a:p>
          <a:endParaRPr lang="zh-CN" altLang="en-US"/>
        </a:p>
      </dgm:t>
    </dgm:pt>
    <dgm:pt modelId="{126680F0-65D9-4251-8A01-BA8B7E530FC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2">
                  <a:lumMod val="50000"/>
                </a:schemeClr>
              </a:solidFill>
            </a:rPr>
            <a:t>GlbCore</a:t>
          </a:r>
          <a:endParaRPr lang="zh-CN" altLang="en-US" dirty="0">
            <a:solidFill>
              <a:schemeClr val="tx2">
                <a:lumMod val="50000"/>
              </a:schemeClr>
            </a:solidFill>
          </a:endParaRPr>
        </a:p>
      </dgm:t>
    </dgm:pt>
    <dgm:pt modelId="{492FAFDD-5482-4FBF-A623-A66335991634}" type="parTrans" cxnId="{76A35F47-A312-4E93-AC1A-557E6FFBF0E2}">
      <dgm:prSet/>
      <dgm:spPr/>
      <dgm:t>
        <a:bodyPr/>
        <a:lstStyle/>
        <a:p>
          <a:endParaRPr lang="zh-CN" altLang="en-US"/>
        </a:p>
      </dgm:t>
    </dgm:pt>
    <dgm:pt modelId="{074E1D8D-9B1D-4CC1-A975-1F7DA0135E5C}" type="sibTrans" cxnId="{76A35F47-A312-4E93-AC1A-557E6FFBF0E2}">
      <dgm:prSet/>
      <dgm:spPr/>
      <dgm:t>
        <a:bodyPr/>
        <a:lstStyle/>
        <a:p>
          <a:endParaRPr lang="zh-CN" altLang="en-US"/>
        </a:p>
      </dgm:t>
    </dgm:pt>
    <dgm:pt modelId="{6769C9EE-A3AF-4979-AC3E-3BB26E9C03B8}">
      <dgm:prSet phldrT="[文本]"/>
      <dgm:spPr/>
      <dgm:t>
        <a:bodyPr anchor="ctr"/>
        <a:lstStyle/>
        <a:p>
          <a:r>
            <a:rPr lang="zh-CN" altLang="en-US" dirty="0" smtClean="0"/>
            <a:t>在屏幕上画图</a:t>
          </a:r>
          <a:endParaRPr lang="zh-CN" altLang="en-US" dirty="0"/>
        </a:p>
      </dgm:t>
    </dgm:pt>
    <dgm:pt modelId="{1BCDEC06-8664-4355-B479-3B265A75EEBA}" type="parTrans" cxnId="{F03C0CBB-A601-422D-9AD0-AF1C38B5AAC1}">
      <dgm:prSet/>
      <dgm:spPr/>
      <dgm:t>
        <a:bodyPr/>
        <a:lstStyle/>
        <a:p>
          <a:endParaRPr lang="zh-CN" altLang="en-US"/>
        </a:p>
      </dgm:t>
    </dgm:pt>
    <dgm:pt modelId="{DBB2E41E-051A-447F-AA91-D5EECBCEB496}" type="sibTrans" cxnId="{F03C0CBB-A601-422D-9AD0-AF1C38B5AAC1}">
      <dgm:prSet/>
      <dgm:spPr/>
      <dgm:t>
        <a:bodyPr/>
        <a:lstStyle/>
        <a:p>
          <a:endParaRPr lang="zh-CN" altLang="en-US"/>
        </a:p>
      </dgm:t>
    </dgm:pt>
    <dgm:pt modelId="{A3188216-1121-4DFD-AD31-72D7F996217E}">
      <dgm:prSet phldrT="[文本]"/>
      <dgm:spPr/>
      <dgm:t>
        <a:bodyPr anchor="ctr"/>
        <a:lstStyle/>
        <a:p>
          <a:r>
            <a:rPr lang="zh-CN" altLang="en-US" dirty="0" smtClean="0"/>
            <a:t>检测用户输入信号（鼠标、触控）</a:t>
          </a:r>
          <a:endParaRPr lang="zh-CN" altLang="en-US" dirty="0"/>
        </a:p>
      </dgm:t>
    </dgm:pt>
    <dgm:pt modelId="{E24C0CAE-8D9E-4AA1-A801-E3F4A9339D37}" type="parTrans" cxnId="{15B862F8-86C3-47A7-BFE4-4CD92E8E4C3C}">
      <dgm:prSet/>
      <dgm:spPr/>
      <dgm:t>
        <a:bodyPr/>
        <a:lstStyle/>
        <a:p>
          <a:endParaRPr lang="zh-CN" altLang="en-US"/>
        </a:p>
      </dgm:t>
    </dgm:pt>
    <dgm:pt modelId="{53B69F18-CC1B-4A2B-AED7-1FFB2E660F08}" type="sibTrans" cxnId="{15B862F8-86C3-47A7-BFE4-4CD92E8E4C3C}">
      <dgm:prSet/>
      <dgm:spPr/>
      <dgm:t>
        <a:bodyPr/>
        <a:lstStyle/>
        <a:p>
          <a:endParaRPr lang="zh-CN" altLang="en-US"/>
        </a:p>
      </dgm:t>
    </dgm:pt>
    <dgm:pt modelId="{2FD763B4-84EA-4536-BE28-EECB0CA7358F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GlbRot</a:t>
          </a:r>
          <a:endParaRPr lang="zh-CN" altLang="en-US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43293171-6A8C-4654-B0E4-C566296FA431}" type="parTrans" cxnId="{6FA43176-BFE7-476F-8E71-FF418A4A9962}">
      <dgm:prSet/>
      <dgm:spPr/>
      <dgm:t>
        <a:bodyPr/>
        <a:lstStyle/>
        <a:p>
          <a:endParaRPr lang="zh-CN" altLang="en-US"/>
        </a:p>
      </dgm:t>
    </dgm:pt>
    <dgm:pt modelId="{6609FD4C-F618-420C-A2DB-285798BFD6CA}" type="sibTrans" cxnId="{6FA43176-BFE7-476F-8E71-FF418A4A9962}">
      <dgm:prSet/>
      <dgm:spPr/>
      <dgm:t>
        <a:bodyPr/>
        <a:lstStyle/>
        <a:p>
          <a:endParaRPr lang="zh-CN" altLang="en-US"/>
        </a:p>
      </dgm:t>
    </dgm:pt>
    <dgm:pt modelId="{FF7402D5-06C2-4BB7-8B24-C25CEB69A162}">
      <dgm:prSet phldrT="[文本]"/>
      <dgm:spPr/>
      <dgm:t>
        <a:bodyPr anchor="ctr"/>
        <a:lstStyle/>
        <a:p>
          <a:r>
            <a:rPr lang="zh-CN" altLang="en-US" dirty="0" smtClean="0"/>
            <a:t>提供空间几何变换运算</a:t>
          </a:r>
          <a:endParaRPr lang="zh-CN" altLang="en-US" dirty="0"/>
        </a:p>
      </dgm:t>
    </dgm:pt>
    <dgm:pt modelId="{DE8C50E7-42A1-427E-B3F1-2DA1608D6A44}" type="parTrans" cxnId="{3C5207B6-009C-4BB9-AEF8-9C49BFA3609A}">
      <dgm:prSet/>
      <dgm:spPr/>
      <dgm:t>
        <a:bodyPr/>
        <a:lstStyle/>
        <a:p>
          <a:endParaRPr lang="zh-CN" altLang="en-US"/>
        </a:p>
      </dgm:t>
    </dgm:pt>
    <dgm:pt modelId="{A27ADF5E-4C8E-4BE6-BB6C-13F52CFFB439}" type="sibTrans" cxnId="{3C5207B6-009C-4BB9-AEF8-9C49BFA3609A}">
      <dgm:prSet/>
      <dgm:spPr/>
      <dgm:t>
        <a:bodyPr/>
        <a:lstStyle/>
        <a:p>
          <a:endParaRPr lang="zh-CN" altLang="en-US"/>
        </a:p>
      </dgm:t>
    </dgm:pt>
    <dgm:pt modelId="{06F4FB01-F955-44B8-B7B6-14D26673FD0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5">
                  <a:lumMod val="75000"/>
                </a:schemeClr>
              </a:solidFill>
            </a:rPr>
            <a:t>应用程序</a:t>
          </a:r>
          <a:endParaRPr lang="zh-CN" alt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D1E576AE-D1C3-4A13-B29E-8AAEE4F04A93}" type="parTrans" cxnId="{9A36654E-10C6-4F50-9454-480751399603}">
      <dgm:prSet/>
      <dgm:spPr/>
      <dgm:t>
        <a:bodyPr/>
        <a:lstStyle/>
        <a:p>
          <a:endParaRPr lang="zh-CN" altLang="en-US"/>
        </a:p>
      </dgm:t>
    </dgm:pt>
    <dgm:pt modelId="{877FB511-DDE7-4D59-A46F-DA8A452DE934}" type="sibTrans" cxnId="{9A36654E-10C6-4F50-9454-480751399603}">
      <dgm:prSet/>
      <dgm:spPr/>
      <dgm:t>
        <a:bodyPr/>
        <a:lstStyle/>
        <a:p>
          <a:endParaRPr lang="zh-CN" altLang="en-US"/>
        </a:p>
      </dgm:t>
    </dgm:pt>
    <dgm:pt modelId="{BE26AE8E-F0FE-450D-AB09-843FE34B3EB8}">
      <dgm:prSet phldrT="[文本]"/>
      <dgm:spPr/>
      <dgm:t>
        <a:bodyPr anchor="ctr"/>
        <a:lstStyle/>
        <a:p>
          <a:r>
            <a:rPr lang="zh-CN" altLang="en-US" dirty="0" smtClean="0"/>
            <a:t>应用逻辑设计</a:t>
          </a:r>
          <a:endParaRPr lang="zh-CN" altLang="en-US" dirty="0"/>
        </a:p>
      </dgm:t>
    </dgm:pt>
    <dgm:pt modelId="{210942A0-4298-4DB5-AA9A-F1783B68CDD8}" type="parTrans" cxnId="{40CC17AE-33E5-41B6-A22A-545E660473B9}">
      <dgm:prSet/>
      <dgm:spPr/>
      <dgm:t>
        <a:bodyPr/>
        <a:lstStyle/>
        <a:p>
          <a:endParaRPr lang="zh-CN" altLang="en-US"/>
        </a:p>
      </dgm:t>
    </dgm:pt>
    <dgm:pt modelId="{091D6003-012B-4AB7-A764-AAD597B405E5}" type="sibTrans" cxnId="{40CC17AE-33E5-41B6-A22A-545E660473B9}">
      <dgm:prSet/>
      <dgm:spPr/>
      <dgm:t>
        <a:bodyPr/>
        <a:lstStyle/>
        <a:p>
          <a:endParaRPr lang="zh-CN" altLang="en-US"/>
        </a:p>
      </dgm:t>
    </dgm:pt>
    <dgm:pt modelId="{F8125550-702E-45BD-8F03-2C79E72B24FD}">
      <dgm:prSet phldrT="[文本]"/>
      <dgm:spPr/>
      <dgm:t>
        <a:bodyPr anchor="ctr"/>
        <a:lstStyle/>
        <a:p>
          <a:r>
            <a:rPr lang="zh-CN" altLang="en-US" dirty="0" smtClean="0"/>
            <a:t>管理输出窗口</a:t>
          </a:r>
          <a:endParaRPr lang="zh-CN" altLang="en-US" dirty="0"/>
        </a:p>
      </dgm:t>
    </dgm:pt>
    <dgm:pt modelId="{454505E8-0285-485B-B960-742EB805FEBA}" type="parTrans" cxnId="{6CD3C345-812B-4094-99BE-CFD7BEA1F43C}">
      <dgm:prSet/>
      <dgm:spPr/>
      <dgm:t>
        <a:bodyPr/>
        <a:lstStyle/>
        <a:p>
          <a:endParaRPr lang="zh-CN" altLang="en-US"/>
        </a:p>
      </dgm:t>
    </dgm:pt>
    <dgm:pt modelId="{92C5B5EB-1047-4AF7-9229-F75089A7873C}" type="sibTrans" cxnId="{6CD3C345-812B-4094-99BE-CFD7BEA1F43C}">
      <dgm:prSet/>
      <dgm:spPr/>
      <dgm:t>
        <a:bodyPr/>
        <a:lstStyle/>
        <a:p>
          <a:endParaRPr lang="zh-CN" altLang="en-US"/>
        </a:p>
      </dgm:t>
    </dgm:pt>
    <dgm:pt modelId="{E9B22585-81B1-4303-9056-FF22333DE288}">
      <dgm:prSet phldrT="[文本]"/>
      <dgm:spPr/>
      <dgm:t>
        <a:bodyPr anchor="ctr"/>
        <a:lstStyle/>
        <a:p>
          <a:r>
            <a:rPr lang="zh-CN" altLang="en-US" dirty="0" smtClean="0"/>
            <a:t>管理物体的数状结构</a:t>
          </a:r>
          <a:endParaRPr lang="zh-CN" altLang="en-US" dirty="0"/>
        </a:p>
      </dgm:t>
    </dgm:pt>
    <dgm:pt modelId="{A7F24BB0-9CDF-410A-BD2D-CFD3C3E509E0}" type="parTrans" cxnId="{5B00571E-F5D4-47A3-9DAA-2D84EDA557AE}">
      <dgm:prSet/>
      <dgm:spPr/>
    </dgm:pt>
    <dgm:pt modelId="{0E309997-4F0D-446C-A97F-9617EA86B272}" type="sibTrans" cxnId="{5B00571E-F5D4-47A3-9DAA-2D84EDA557AE}">
      <dgm:prSet/>
      <dgm:spPr/>
    </dgm:pt>
    <dgm:pt modelId="{F3D98FED-97EA-48A7-8FFE-62A9CA192B94}">
      <dgm:prSet phldrT="[文本]"/>
      <dgm:spPr/>
      <dgm:t>
        <a:bodyPr anchor="ctr"/>
        <a:lstStyle/>
        <a:p>
          <a:r>
            <a:rPr lang="zh-CN" altLang="en-US" dirty="0" smtClean="0"/>
            <a:t>提供</a:t>
          </a:r>
          <a:r>
            <a:rPr lang="en-US" altLang="zh-CN" dirty="0" err="1" smtClean="0"/>
            <a:t>OnClick</a:t>
          </a:r>
          <a:r>
            <a:rPr lang="zh-CN" altLang="en-US" dirty="0" smtClean="0"/>
            <a:t>函数响应用户的控制信号</a:t>
          </a:r>
          <a:endParaRPr lang="zh-CN" altLang="en-US" dirty="0"/>
        </a:p>
      </dgm:t>
    </dgm:pt>
    <dgm:pt modelId="{D6B1CF53-4B11-49E3-A6B5-7D96FC9DC7E0}" type="parTrans" cxnId="{F3034DC8-E4B6-4214-AECB-B09CEC997B53}">
      <dgm:prSet/>
      <dgm:spPr/>
    </dgm:pt>
    <dgm:pt modelId="{7B6BA062-A272-472E-9E6C-94586C00D17B}" type="sibTrans" cxnId="{F3034DC8-E4B6-4214-AECB-B09CEC997B53}">
      <dgm:prSet/>
      <dgm:spPr/>
    </dgm:pt>
    <dgm:pt modelId="{37F18E96-B7C9-4DCB-B551-3F995F8DF4D5}" type="pres">
      <dgm:prSet presAssocID="{61F2A3C5-3635-46B5-A4B5-2D45661876E2}" presName="Name0" presStyleCnt="0">
        <dgm:presLayoutVars>
          <dgm:dir/>
          <dgm:animLvl val="lvl"/>
          <dgm:resizeHandles val="exact"/>
        </dgm:presLayoutVars>
      </dgm:prSet>
      <dgm:spPr/>
    </dgm:pt>
    <dgm:pt modelId="{2FA4E26F-999B-4CE9-9552-13034DC5A940}" type="pres">
      <dgm:prSet presAssocID="{06F4FB01-F955-44B8-B7B6-14D26673FD07}" presName="Name8" presStyleCnt="0"/>
      <dgm:spPr/>
    </dgm:pt>
    <dgm:pt modelId="{61EF6471-EC56-4858-BED3-F8DFD1059C2D}" type="pres">
      <dgm:prSet presAssocID="{06F4FB01-F955-44B8-B7B6-14D26673FD07}" presName="acctBkgd" presStyleLbl="alignAcc1" presStyleIdx="0" presStyleCnt="4"/>
      <dgm:spPr/>
      <dgm:t>
        <a:bodyPr/>
        <a:lstStyle/>
        <a:p>
          <a:endParaRPr lang="zh-CN" altLang="en-US"/>
        </a:p>
      </dgm:t>
    </dgm:pt>
    <dgm:pt modelId="{4C58A8C8-4BD8-4CA6-A235-5E7088312F60}" type="pres">
      <dgm:prSet presAssocID="{06F4FB01-F955-44B8-B7B6-14D26673FD07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7EFAD-98E2-40B6-907E-CAB71896B407}" type="pres">
      <dgm:prSet presAssocID="{06F4FB01-F955-44B8-B7B6-14D26673FD07}" presName="level" presStyleLbl="node1" presStyleIdx="0" presStyleCnt="4">
        <dgm:presLayoutVars>
          <dgm:chMax val="1"/>
          <dgm:bulletEnabled val="1"/>
        </dgm:presLayoutVars>
      </dgm:prSet>
      <dgm:spPr/>
    </dgm:pt>
    <dgm:pt modelId="{C51925F9-DDDA-496C-BBA8-241D6C039634}" type="pres">
      <dgm:prSet presAssocID="{06F4FB01-F955-44B8-B7B6-14D26673FD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9BB8CB4-10CF-4178-9BC5-BA13B0F7C0E7}" type="pres">
      <dgm:prSet presAssocID="{DF904776-C973-4CF2-906D-FC0271B4D703}" presName="Name8" presStyleCnt="0"/>
      <dgm:spPr/>
    </dgm:pt>
    <dgm:pt modelId="{F4462409-809A-4191-833D-D18EF4E3018E}" type="pres">
      <dgm:prSet presAssocID="{DF904776-C973-4CF2-906D-FC0271B4D703}" presName="acctBkgd" presStyleLbl="alignAcc1" presStyleIdx="1" presStyleCnt="4"/>
      <dgm:spPr/>
      <dgm:t>
        <a:bodyPr/>
        <a:lstStyle/>
        <a:p>
          <a:endParaRPr lang="zh-CN" altLang="en-US"/>
        </a:p>
      </dgm:t>
    </dgm:pt>
    <dgm:pt modelId="{6D750C0A-7606-4FB1-875E-0FC9A1384D63}" type="pres">
      <dgm:prSet presAssocID="{DF904776-C973-4CF2-906D-FC0271B4D703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C70573-32A1-4AED-9388-C5BA549B64B9}" type="pres">
      <dgm:prSet presAssocID="{DF904776-C973-4CF2-906D-FC0271B4D703}" presName="level" presStyleLbl="node1" presStyleIdx="1" presStyleCnt="4">
        <dgm:presLayoutVars>
          <dgm:chMax val="1"/>
          <dgm:bulletEnabled val="1"/>
        </dgm:presLayoutVars>
      </dgm:prSet>
      <dgm:spPr/>
    </dgm:pt>
    <dgm:pt modelId="{96C4C5BD-5DF0-43C7-A4E7-737F13225C65}" type="pres">
      <dgm:prSet presAssocID="{DF904776-C973-4CF2-906D-FC0271B4D70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0CAFA6-561D-4621-AC68-40DA5A10CD6D}" type="pres">
      <dgm:prSet presAssocID="{126680F0-65D9-4251-8A01-BA8B7E530FCC}" presName="Name8" presStyleCnt="0"/>
      <dgm:spPr/>
    </dgm:pt>
    <dgm:pt modelId="{0DFF7629-5F7C-4F89-AC30-D2EEBCFC8CD4}" type="pres">
      <dgm:prSet presAssocID="{126680F0-65D9-4251-8A01-BA8B7E530FCC}" presName="acctBkgd" presStyleLbl="alignAcc1" presStyleIdx="2" presStyleCnt="4"/>
      <dgm:spPr/>
      <dgm:t>
        <a:bodyPr/>
        <a:lstStyle/>
        <a:p>
          <a:endParaRPr lang="zh-CN" altLang="en-US"/>
        </a:p>
      </dgm:t>
    </dgm:pt>
    <dgm:pt modelId="{902DB662-B7C0-4CCD-980C-AC8E795CBE42}" type="pres">
      <dgm:prSet presAssocID="{126680F0-65D9-4251-8A01-BA8B7E530FCC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45499-BADF-47EB-B69C-BAF3B973A53F}" type="pres">
      <dgm:prSet presAssocID="{126680F0-65D9-4251-8A01-BA8B7E530FCC}" presName="level" presStyleLbl="node1" presStyleIdx="2" presStyleCnt="4">
        <dgm:presLayoutVars>
          <dgm:chMax val="1"/>
          <dgm:bulletEnabled val="1"/>
        </dgm:presLayoutVars>
      </dgm:prSet>
      <dgm:spPr/>
    </dgm:pt>
    <dgm:pt modelId="{D37CC34C-BBE6-492F-BF54-173A65079F52}" type="pres">
      <dgm:prSet presAssocID="{126680F0-65D9-4251-8A01-BA8B7E530F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5FC03D-DB40-49DE-8371-D6ED2A3FDB70}" type="pres">
      <dgm:prSet presAssocID="{2FD763B4-84EA-4536-BE28-EECB0CA7358F}" presName="Name8" presStyleCnt="0"/>
      <dgm:spPr/>
    </dgm:pt>
    <dgm:pt modelId="{EDB01435-14F4-45A9-9FB0-3C43749262E8}" type="pres">
      <dgm:prSet presAssocID="{2FD763B4-84EA-4536-BE28-EECB0CA7358F}" presName="acctBkgd" presStyleLbl="alignAcc1" presStyleIdx="3" presStyleCnt="4"/>
      <dgm:spPr/>
      <dgm:t>
        <a:bodyPr/>
        <a:lstStyle/>
        <a:p>
          <a:endParaRPr lang="zh-CN" altLang="en-US"/>
        </a:p>
      </dgm:t>
    </dgm:pt>
    <dgm:pt modelId="{1214EF24-8004-4FBB-8D2D-E941CA13B700}" type="pres">
      <dgm:prSet presAssocID="{2FD763B4-84EA-4536-BE28-EECB0CA7358F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FF40C-572B-4FEB-A20E-BBE64E807B0A}" type="pres">
      <dgm:prSet presAssocID="{2FD763B4-84EA-4536-BE28-EECB0CA7358F}" presName="level" presStyleLbl="node1" presStyleIdx="3" presStyleCnt="4">
        <dgm:presLayoutVars>
          <dgm:chMax val="1"/>
          <dgm:bulletEnabled val="1"/>
        </dgm:presLayoutVars>
      </dgm:prSet>
      <dgm:spPr/>
    </dgm:pt>
    <dgm:pt modelId="{7F0F2388-9888-42D3-8454-C874E8128D7C}" type="pres">
      <dgm:prSet presAssocID="{2FD763B4-84EA-4536-BE28-EECB0CA7358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5D62FA9-0BE8-460D-8239-CF1C076F2137}" srcId="{DF904776-C973-4CF2-906D-FC0271B4D703}" destId="{32762CA6-A8D5-4138-A38D-E23AC0DD9A65}" srcOrd="1" destOrd="0" parTransId="{C2B587C0-A5E2-4711-BD6C-ADDA093D9F91}" sibTransId="{B576AF57-9274-447B-8D65-3EFE72AA08CA}"/>
    <dgm:cxn modelId="{9A36654E-10C6-4F50-9454-480751399603}" srcId="{61F2A3C5-3635-46B5-A4B5-2D45661876E2}" destId="{06F4FB01-F955-44B8-B7B6-14D26673FD07}" srcOrd="0" destOrd="0" parTransId="{D1E576AE-D1C3-4A13-B29E-8AAEE4F04A93}" sibTransId="{877FB511-DDE7-4D59-A46F-DA8A452DE934}"/>
    <dgm:cxn modelId="{B49CAF12-B047-4693-8B4E-255D1D9BE793}" type="presOf" srcId="{F8125550-702E-45BD-8F03-2C79E72B24FD}" destId="{0DFF7629-5F7C-4F89-AC30-D2EEBCFC8CD4}" srcOrd="0" destOrd="0" presId="urn:microsoft.com/office/officeart/2005/8/layout/pyramid3"/>
    <dgm:cxn modelId="{0B0B0E82-C960-4100-A0DD-B2BEFF51AC33}" type="presOf" srcId="{126680F0-65D9-4251-8A01-BA8B7E530FCC}" destId="{05745499-BADF-47EB-B69C-BAF3B973A53F}" srcOrd="0" destOrd="0" presId="urn:microsoft.com/office/officeart/2005/8/layout/pyramid3"/>
    <dgm:cxn modelId="{193CC4B1-D5D4-43EC-86CC-C597CA16961A}" type="presOf" srcId="{F3D98FED-97EA-48A7-8FFE-62A9CA192B94}" destId="{F4462409-809A-4191-833D-D18EF4E3018E}" srcOrd="0" destOrd="2" presId="urn:microsoft.com/office/officeart/2005/8/layout/pyramid3"/>
    <dgm:cxn modelId="{11A32EC3-5D2C-4888-8534-4757348C44DB}" srcId="{61F2A3C5-3635-46B5-A4B5-2D45661876E2}" destId="{DF904776-C973-4CF2-906D-FC0271B4D703}" srcOrd="1" destOrd="0" parTransId="{5C8A817B-FFCB-4556-89AA-B466B60AC35A}" sibTransId="{9DF33A80-F3FA-4E45-8577-FAB9663BA7E6}"/>
    <dgm:cxn modelId="{2F835E47-9C61-45A9-86BA-1A184199A609}" type="presOf" srcId="{FF7402D5-06C2-4BB7-8B24-C25CEB69A162}" destId="{1214EF24-8004-4FBB-8D2D-E941CA13B700}" srcOrd="1" destOrd="0" presId="urn:microsoft.com/office/officeart/2005/8/layout/pyramid3"/>
    <dgm:cxn modelId="{832B0631-87B5-4692-AC54-E2CD7042975F}" type="presOf" srcId="{6769C9EE-A3AF-4979-AC3E-3BB26E9C03B8}" destId="{0DFF7629-5F7C-4F89-AC30-D2EEBCFC8CD4}" srcOrd="0" destOrd="1" presId="urn:microsoft.com/office/officeart/2005/8/layout/pyramid3"/>
    <dgm:cxn modelId="{39D265C9-9851-4320-8C9D-279059AE8842}" type="presOf" srcId="{32762CA6-A8D5-4138-A38D-E23AC0DD9A65}" destId="{6D750C0A-7606-4FB1-875E-0FC9A1384D63}" srcOrd="1" destOrd="1" presId="urn:microsoft.com/office/officeart/2005/8/layout/pyramid3"/>
    <dgm:cxn modelId="{B9F9773B-217E-4548-AB56-15C562C287DD}" type="presOf" srcId="{DF904776-C973-4CF2-906D-FC0271B4D703}" destId="{0BC70573-32A1-4AED-9388-C5BA549B64B9}" srcOrd="0" destOrd="0" presId="urn:microsoft.com/office/officeart/2005/8/layout/pyramid3"/>
    <dgm:cxn modelId="{0F150075-DEEE-4F51-AFC6-52653A6F27DF}" type="presOf" srcId="{FF7402D5-06C2-4BB7-8B24-C25CEB69A162}" destId="{EDB01435-14F4-45A9-9FB0-3C43749262E8}" srcOrd="0" destOrd="0" presId="urn:microsoft.com/office/officeart/2005/8/layout/pyramid3"/>
    <dgm:cxn modelId="{D1D99737-4604-4B68-BF44-931241C56ECC}" type="presOf" srcId="{61F2A3C5-3635-46B5-A4B5-2D45661876E2}" destId="{37F18E96-B7C9-4DCB-B551-3F995F8DF4D5}" srcOrd="0" destOrd="0" presId="urn:microsoft.com/office/officeart/2005/8/layout/pyramid3"/>
    <dgm:cxn modelId="{15914B16-E34E-4593-A686-B17B9D0C67CC}" type="presOf" srcId="{E9B22585-81B1-4303-9056-FF22333DE288}" destId="{6D750C0A-7606-4FB1-875E-0FC9A1384D63}" srcOrd="1" destOrd="0" presId="urn:microsoft.com/office/officeart/2005/8/layout/pyramid3"/>
    <dgm:cxn modelId="{6FA43176-BFE7-476F-8E71-FF418A4A9962}" srcId="{61F2A3C5-3635-46B5-A4B5-2D45661876E2}" destId="{2FD763B4-84EA-4536-BE28-EECB0CA7358F}" srcOrd="3" destOrd="0" parTransId="{43293171-6A8C-4654-B0E4-C566296FA431}" sibTransId="{6609FD4C-F618-420C-A2DB-285798BFD6CA}"/>
    <dgm:cxn modelId="{15B862F8-86C3-47A7-BFE4-4CD92E8E4C3C}" srcId="{126680F0-65D9-4251-8A01-BA8B7E530FCC}" destId="{A3188216-1121-4DFD-AD31-72D7F996217E}" srcOrd="2" destOrd="0" parTransId="{E24C0CAE-8D9E-4AA1-A801-E3F4A9339D37}" sibTransId="{53B69F18-CC1B-4A2B-AED7-1FFB2E660F08}"/>
    <dgm:cxn modelId="{286FF62B-2D07-435C-82B1-25FB5850F2F2}" type="presOf" srcId="{06F4FB01-F955-44B8-B7B6-14D26673FD07}" destId="{C8F7EFAD-98E2-40B6-907E-CAB71896B407}" srcOrd="0" destOrd="0" presId="urn:microsoft.com/office/officeart/2005/8/layout/pyramid3"/>
    <dgm:cxn modelId="{F03C0CBB-A601-422D-9AD0-AF1C38B5AAC1}" srcId="{126680F0-65D9-4251-8A01-BA8B7E530FCC}" destId="{6769C9EE-A3AF-4979-AC3E-3BB26E9C03B8}" srcOrd="1" destOrd="0" parTransId="{1BCDEC06-8664-4355-B479-3B265A75EEBA}" sibTransId="{DBB2E41E-051A-447F-AA91-D5EECBCEB496}"/>
    <dgm:cxn modelId="{060FC2C8-2EB7-4BF8-8892-7F8896E7A624}" type="presOf" srcId="{6769C9EE-A3AF-4979-AC3E-3BB26E9C03B8}" destId="{902DB662-B7C0-4CCD-980C-AC8E795CBE42}" srcOrd="1" destOrd="1" presId="urn:microsoft.com/office/officeart/2005/8/layout/pyramid3"/>
    <dgm:cxn modelId="{C12E1A85-C228-419D-AEB0-0BACADD12BA1}" type="presOf" srcId="{F8125550-702E-45BD-8F03-2C79E72B24FD}" destId="{902DB662-B7C0-4CCD-980C-AC8E795CBE42}" srcOrd="1" destOrd="0" presId="urn:microsoft.com/office/officeart/2005/8/layout/pyramid3"/>
    <dgm:cxn modelId="{76A35F47-A312-4E93-AC1A-557E6FFBF0E2}" srcId="{61F2A3C5-3635-46B5-A4B5-2D45661876E2}" destId="{126680F0-65D9-4251-8A01-BA8B7E530FCC}" srcOrd="2" destOrd="0" parTransId="{492FAFDD-5482-4FBF-A623-A66335991634}" sibTransId="{074E1D8D-9B1D-4CC1-A975-1F7DA0135E5C}"/>
    <dgm:cxn modelId="{CEF7B2CD-2D0C-4A2E-B3AE-52928FCAD63A}" type="presOf" srcId="{A3188216-1121-4DFD-AD31-72D7F996217E}" destId="{0DFF7629-5F7C-4F89-AC30-D2EEBCFC8CD4}" srcOrd="0" destOrd="2" presId="urn:microsoft.com/office/officeart/2005/8/layout/pyramid3"/>
    <dgm:cxn modelId="{A5053BA8-34D8-4714-8C89-78884F46751A}" type="presOf" srcId="{A3188216-1121-4DFD-AD31-72D7F996217E}" destId="{902DB662-B7C0-4CCD-980C-AC8E795CBE42}" srcOrd="1" destOrd="2" presId="urn:microsoft.com/office/officeart/2005/8/layout/pyramid3"/>
    <dgm:cxn modelId="{6AD9278A-0742-414B-94D3-738189456182}" type="presOf" srcId="{126680F0-65D9-4251-8A01-BA8B7E530FCC}" destId="{D37CC34C-BBE6-492F-BF54-173A65079F52}" srcOrd="1" destOrd="0" presId="urn:microsoft.com/office/officeart/2005/8/layout/pyramid3"/>
    <dgm:cxn modelId="{1BE04C83-8BD2-4B5F-BBD8-C9E721DD5B77}" type="presOf" srcId="{BE26AE8E-F0FE-450D-AB09-843FE34B3EB8}" destId="{61EF6471-EC56-4858-BED3-F8DFD1059C2D}" srcOrd="0" destOrd="0" presId="urn:microsoft.com/office/officeart/2005/8/layout/pyramid3"/>
    <dgm:cxn modelId="{4AD70DDD-B37C-44B0-A9D3-862AC41F9E5B}" type="presOf" srcId="{E9B22585-81B1-4303-9056-FF22333DE288}" destId="{F4462409-809A-4191-833D-D18EF4E3018E}" srcOrd="0" destOrd="0" presId="urn:microsoft.com/office/officeart/2005/8/layout/pyramid3"/>
    <dgm:cxn modelId="{81C63E69-B763-4F35-A8B5-05AC34AA9490}" type="presOf" srcId="{DF904776-C973-4CF2-906D-FC0271B4D703}" destId="{96C4C5BD-5DF0-43C7-A4E7-737F13225C65}" srcOrd="1" destOrd="0" presId="urn:microsoft.com/office/officeart/2005/8/layout/pyramid3"/>
    <dgm:cxn modelId="{8C2E873F-40CE-4DEC-8520-4F62D8E0BC83}" type="presOf" srcId="{2FD763B4-84EA-4536-BE28-EECB0CA7358F}" destId="{7F0F2388-9888-42D3-8454-C874E8128D7C}" srcOrd="1" destOrd="0" presId="urn:microsoft.com/office/officeart/2005/8/layout/pyramid3"/>
    <dgm:cxn modelId="{40CC17AE-33E5-41B6-A22A-545E660473B9}" srcId="{06F4FB01-F955-44B8-B7B6-14D26673FD07}" destId="{BE26AE8E-F0FE-450D-AB09-843FE34B3EB8}" srcOrd="0" destOrd="0" parTransId="{210942A0-4298-4DB5-AA9A-F1783B68CDD8}" sibTransId="{091D6003-012B-4AB7-A764-AAD597B405E5}"/>
    <dgm:cxn modelId="{FC9777FB-948E-4C95-B27D-7F9E1B7AF530}" type="presOf" srcId="{F3D98FED-97EA-48A7-8FFE-62A9CA192B94}" destId="{6D750C0A-7606-4FB1-875E-0FC9A1384D63}" srcOrd="1" destOrd="2" presId="urn:microsoft.com/office/officeart/2005/8/layout/pyramid3"/>
    <dgm:cxn modelId="{6CD3C345-812B-4094-99BE-CFD7BEA1F43C}" srcId="{126680F0-65D9-4251-8A01-BA8B7E530FCC}" destId="{F8125550-702E-45BD-8F03-2C79E72B24FD}" srcOrd="0" destOrd="0" parTransId="{454505E8-0285-485B-B960-742EB805FEBA}" sibTransId="{92C5B5EB-1047-4AF7-9229-F75089A7873C}"/>
    <dgm:cxn modelId="{8B5CFFC1-1B09-4BBB-974D-C5B2F7F0B7A7}" type="presOf" srcId="{06F4FB01-F955-44B8-B7B6-14D26673FD07}" destId="{C51925F9-DDDA-496C-BBA8-241D6C039634}" srcOrd="1" destOrd="0" presId="urn:microsoft.com/office/officeart/2005/8/layout/pyramid3"/>
    <dgm:cxn modelId="{92C43133-26B8-4BE5-9015-A63C3C944B0A}" type="presOf" srcId="{2FD763B4-84EA-4536-BE28-EECB0CA7358F}" destId="{083FF40C-572B-4FEB-A20E-BBE64E807B0A}" srcOrd="0" destOrd="0" presId="urn:microsoft.com/office/officeart/2005/8/layout/pyramid3"/>
    <dgm:cxn modelId="{B433DDCE-E633-4FEE-AB98-9C39914D6738}" type="presOf" srcId="{BE26AE8E-F0FE-450D-AB09-843FE34B3EB8}" destId="{4C58A8C8-4BD8-4CA6-A235-5E7088312F60}" srcOrd="1" destOrd="0" presId="urn:microsoft.com/office/officeart/2005/8/layout/pyramid3"/>
    <dgm:cxn modelId="{948BF618-C571-4098-AB81-6C6B71801E88}" type="presOf" srcId="{32762CA6-A8D5-4138-A38D-E23AC0DD9A65}" destId="{F4462409-809A-4191-833D-D18EF4E3018E}" srcOrd="0" destOrd="1" presId="urn:microsoft.com/office/officeart/2005/8/layout/pyramid3"/>
    <dgm:cxn modelId="{3C5207B6-009C-4BB9-AEF8-9C49BFA3609A}" srcId="{2FD763B4-84EA-4536-BE28-EECB0CA7358F}" destId="{FF7402D5-06C2-4BB7-8B24-C25CEB69A162}" srcOrd="0" destOrd="0" parTransId="{DE8C50E7-42A1-427E-B3F1-2DA1608D6A44}" sibTransId="{A27ADF5E-4C8E-4BE6-BB6C-13F52CFFB439}"/>
    <dgm:cxn modelId="{F3034DC8-E4B6-4214-AECB-B09CEC997B53}" srcId="{DF904776-C973-4CF2-906D-FC0271B4D703}" destId="{F3D98FED-97EA-48A7-8FFE-62A9CA192B94}" srcOrd="2" destOrd="0" parTransId="{D6B1CF53-4B11-49E3-A6B5-7D96FC9DC7E0}" sibTransId="{7B6BA062-A272-472E-9E6C-94586C00D17B}"/>
    <dgm:cxn modelId="{5B00571E-F5D4-47A3-9DAA-2D84EDA557AE}" srcId="{DF904776-C973-4CF2-906D-FC0271B4D703}" destId="{E9B22585-81B1-4303-9056-FF22333DE288}" srcOrd="0" destOrd="0" parTransId="{A7F24BB0-9CDF-410A-BD2D-CFD3C3E509E0}" sibTransId="{0E309997-4F0D-446C-A97F-9617EA86B272}"/>
    <dgm:cxn modelId="{10165920-42E0-45C6-927C-FFBDAA768E23}" type="presParOf" srcId="{37F18E96-B7C9-4DCB-B551-3F995F8DF4D5}" destId="{2FA4E26F-999B-4CE9-9552-13034DC5A940}" srcOrd="0" destOrd="0" presId="urn:microsoft.com/office/officeart/2005/8/layout/pyramid3"/>
    <dgm:cxn modelId="{19FE8B72-A3B7-426A-8AE6-2EEEBD180C1D}" type="presParOf" srcId="{2FA4E26F-999B-4CE9-9552-13034DC5A940}" destId="{61EF6471-EC56-4858-BED3-F8DFD1059C2D}" srcOrd="0" destOrd="0" presId="urn:microsoft.com/office/officeart/2005/8/layout/pyramid3"/>
    <dgm:cxn modelId="{C6D18D56-5857-4AE1-9DA5-BFD156A53C80}" type="presParOf" srcId="{2FA4E26F-999B-4CE9-9552-13034DC5A940}" destId="{4C58A8C8-4BD8-4CA6-A235-5E7088312F60}" srcOrd="1" destOrd="0" presId="urn:microsoft.com/office/officeart/2005/8/layout/pyramid3"/>
    <dgm:cxn modelId="{9A4B0E84-20FA-4986-9F92-2DA3C076F304}" type="presParOf" srcId="{2FA4E26F-999B-4CE9-9552-13034DC5A940}" destId="{C8F7EFAD-98E2-40B6-907E-CAB71896B407}" srcOrd="2" destOrd="0" presId="urn:microsoft.com/office/officeart/2005/8/layout/pyramid3"/>
    <dgm:cxn modelId="{95787B1F-8228-4DDA-9E1E-555FBF3BE310}" type="presParOf" srcId="{2FA4E26F-999B-4CE9-9552-13034DC5A940}" destId="{C51925F9-DDDA-496C-BBA8-241D6C039634}" srcOrd="3" destOrd="0" presId="urn:microsoft.com/office/officeart/2005/8/layout/pyramid3"/>
    <dgm:cxn modelId="{3B020D2A-AB22-41F8-BFAE-C59607A9726B}" type="presParOf" srcId="{37F18E96-B7C9-4DCB-B551-3F995F8DF4D5}" destId="{49BB8CB4-10CF-4178-9BC5-BA13B0F7C0E7}" srcOrd="1" destOrd="0" presId="urn:microsoft.com/office/officeart/2005/8/layout/pyramid3"/>
    <dgm:cxn modelId="{F1A9D8EA-AC23-4898-BDF6-5D2F00079C09}" type="presParOf" srcId="{49BB8CB4-10CF-4178-9BC5-BA13B0F7C0E7}" destId="{F4462409-809A-4191-833D-D18EF4E3018E}" srcOrd="0" destOrd="0" presId="urn:microsoft.com/office/officeart/2005/8/layout/pyramid3"/>
    <dgm:cxn modelId="{EF869E65-D2BC-4068-B1BE-B3D4A57F9844}" type="presParOf" srcId="{49BB8CB4-10CF-4178-9BC5-BA13B0F7C0E7}" destId="{6D750C0A-7606-4FB1-875E-0FC9A1384D63}" srcOrd="1" destOrd="0" presId="urn:microsoft.com/office/officeart/2005/8/layout/pyramid3"/>
    <dgm:cxn modelId="{A476B32D-AD5C-4041-A786-8DDECCB241F5}" type="presParOf" srcId="{49BB8CB4-10CF-4178-9BC5-BA13B0F7C0E7}" destId="{0BC70573-32A1-4AED-9388-C5BA549B64B9}" srcOrd="2" destOrd="0" presId="urn:microsoft.com/office/officeart/2005/8/layout/pyramid3"/>
    <dgm:cxn modelId="{03C675D8-E3CD-41E8-AE54-C31350766125}" type="presParOf" srcId="{49BB8CB4-10CF-4178-9BC5-BA13B0F7C0E7}" destId="{96C4C5BD-5DF0-43C7-A4E7-737F13225C65}" srcOrd="3" destOrd="0" presId="urn:microsoft.com/office/officeart/2005/8/layout/pyramid3"/>
    <dgm:cxn modelId="{CD1A6025-62D5-43B6-B5D6-D0707D7F3E98}" type="presParOf" srcId="{37F18E96-B7C9-4DCB-B551-3F995F8DF4D5}" destId="{E30CAFA6-561D-4621-AC68-40DA5A10CD6D}" srcOrd="2" destOrd="0" presId="urn:microsoft.com/office/officeart/2005/8/layout/pyramid3"/>
    <dgm:cxn modelId="{F63E9388-E6D0-4E86-9E2E-1AB44709D3D7}" type="presParOf" srcId="{E30CAFA6-561D-4621-AC68-40DA5A10CD6D}" destId="{0DFF7629-5F7C-4F89-AC30-D2EEBCFC8CD4}" srcOrd="0" destOrd="0" presId="urn:microsoft.com/office/officeart/2005/8/layout/pyramid3"/>
    <dgm:cxn modelId="{D10E3EAB-D20E-4FC6-A622-17F99C4932C8}" type="presParOf" srcId="{E30CAFA6-561D-4621-AC68-40DA5A10CD6D}" destId="{902DB662-B7C0-4CCD-980C-AC8E795CBE42}" srcOrd="1" destOrd="0" presId="urn:microsoft.com/office/officeart/2005/8/layout/pyramid3"/>
    <dgm:cxn modelId="{7D71C521-5774-4251-9796-A8BAB9A3283B}" type="presParOf" srcId="{E30CAFA6-561D-4621-AC68-40DA5A10CD6D}" destId="{05745499-BADF-47EB-B69C-BAF3B973A53F}" srcOrd="2" destOrd="0" presId="urn:microsoft.com/office/officeart/2005/8/layout/pyramid3"/>
    <dgm:cxn modelId="{EB774C12-1CBE-4119-97F1-55C8FE51F94C}" type="presParOf" srcId="{E30CAFA6-561D-4621-AC68-40DA5A10CD6D}" destId="{D37CC34C-BBE6-492F-BF54-173A65079F52}" srcOrd="3" destOrd="0" presId="urn:microsoft.com/office/officeart/2005/8/layout/pyramid3"/>
    <dgm:cxn modelId="{D4279591-B8D4-4F71-B83B-8741E633F89B}" type="presParOf" srcId="{37F18E96-B7C9-4DCB-B551-3F995F8DF4D5}" destId="{E85FC03D-DB40-49DE-8371-D6ED2A3FDB70}" srcOrd="3" destOrd="0" presId="urn:microsoft.com/office/officeart/2005/8/layout/pyramid3"/>
    <dgm:cxn modelId="{2D1A5038-01A0-40BC-B2DC-7E32527A366E}" type="presParOf" srcId="{E85FC03D-DB40-49DE-8371-D6ED2A3FDB70}" destId="{EDB01435-14F4-45A9-9FB0-3C43749262E8}" srcOrd="0" destOrd="0" presId="urn:microsoft.com/office/officeart/2005/8/layout/pyramid3"/>
    <dgm:cxn modelId="{184FC772-A977-409A-B5EA-8BD020413454}" type="presParOf" srcId="{E85FC03D-DB40-49DE-8371-D6ED2A3FDB70}" destId="{1214EF24-8004-4FBB-8D2D-E941CA13B700}" srcOrd="1" destOrd="0" presId="urn:microsoft.com/office/officeart/2005/8/layout/pyramid3"/>
    <dgm:cxn modelId="{CBB17CC8-82E2-4E32-A2D4-3CC98684FB18}" type="presParOf" srcId="{E85FC03D-DB40-49DE-8371-D6ED2A3FDB70}" destId="{083FF40C-572B-4FEB-A20E-BBE64E807B0A}" srcOrd="2" destOrd="0" presId="urn:microsoft.com/office/officeart/2005/8/layout/pyramid3"/>
    <dgm:cxn modelId="{1592A417-2E66-4CCB-ADF0-53EF9E4D5464}" type="presParOf" srcId="{E85FC03D-DB40-49DE-8371-D6ED2A3FDB70}" destId="{7F0F2388-9888-42D3-8454-C874E8128D7C}" srcOrd="3" destOrd="0" presId="urn:microsoft.com/office/officeart/2005/8/layout/pyramid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/>
              <a:t>GLBSDK</a:t>
            </a:r>
            <a:r>
              <a:rPr lang="zh-CN" altLang="en-US" dirty="0" smtClean="0"/>
              <a:t>设计文档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7950" y="5349240"/>
            <a:ext cx="3000396" cy="1508760"/>
          </a:xfrm>
        </p:spPr>
        <p:txBody>
          <a:bodyPr/>
          <a:lstStyle/>
          <a:p>
            <a:r>
              <a:rPr lang="zh-CN" altLang="en-US" dirty="0" smtClean="0"/>
              <a:t>吴迪 </a:t>
            </a:r>
            <a:r>
              <a:rPr lang="en-US" altLang="zh-CN" dirty="0" smtClean="0"/>
              <a:t>2013-10-13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坐标转换（及其逆变换）</a:t>
            </a:r>
            <a:endParaRPr lang="zh-CN" altLang="en-US" dirty="0"/>
          </a:p>
        </p:txBody>
      </p:sp>
      <p:pic>
        <p:nvPicPr>
          <p:cNvPr id="4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29000"/>
            <a:ext cx="2071702" cy="1035851"/>
          </a:xfrm>
          <a:prstGeom prst="rect">
            <a:avLst/>
          </a:prstGeom>
          <a:noFill/>
        </p:spPr>
      </p:pic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28926" y="2786058"/>
            <a:ext cx="3451077" cy="2316125"/>
            <a:chOff x="1753" y="1606"/>
            <a:chExt cx="8400" cy="5638"/>
          </a:xfrm>
          <a:noFill/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361" y="369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492" y="5780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2"/>
          <p:cNvGrpSpPr>
            <a:grpSpLocks noChangeAspect="1"/>
          </p:cNvGrpSpPr>
          <p:nvPr/>
        </p:nvGrpSpPr>
        <p:grpSpPr bwMode="auto">
          <a:xfrm>
            <a:off x="5929322" y="2714620"/>
            <a:ext cx="3451079" cy="2714643"/>
            <a:chOff x="1753" y="1163"/>
            <a:chExt cx="8400" cy="6608"/>
          </a:xfrm>
          <a:noFill/>
        </p:grpSpPr>
        <p:sp>
          <p:nvSpPr>
            <p:cNvPr id="2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714348" y="5357826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球面材质坐标系</a:t>
            </a:r>
            <a:endParaRPr lang="en-US" altLang="zh-CN" dirty="0" smtClean="0"/>
          </a:p>
          <a:p>
            <a:r>
              <a:rPr lang="zh-CN" altLang="en-US" dirty="0" smtClean="0"/>
              <a:t>（经纬度坐标系）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000496" y="5357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直角坐标系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000892" y="5357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圆饼坐标系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786050" y="3857628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71736" y="3571876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glbPointGeo2PointRect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10800000">
            <a:off x="2786050" y="4000504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71736" y="4071942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glbPointRect2PointGeo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857884" y="3857628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0800000">
            <a:off x="5857884" y="4000504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00694" y="3500438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glbPointRect2PointRound</a:t>
            </a:r>
          </a:p>
        </p:txBody>
      </p:sp>
      <p:sp>
        <p:nvSpPr>
          <p:cNvPr id="48" name="矩形 47"/>
          <p:cNvSpPr/>
          <p:nvPr/>
        </p:nvSpPr>
        <p:spPr>
          <a:xfrm>
            <a:off x="5429256" y="4071942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glbPointRound2PointRect</a:t>
            </a:r>
          </a:p>
        </p:txBody>
      </p:sp>
      <p:sp>
        <p:nvSpPr>
          <p:cNvPr id="56" name="弧形 55"/>
          <p:cNvSpPr/>
          <p:nvPr/>
        </p:nvSpPr>
        <p:spPr>
          <a:xfrm rot="15519840">
            <a:off x="4991730" y="2560543"/>
            <a:ext cx="692149" cy="694731"/>
          </a:xfrm>
          <a:prstGeom prst="arc">
            <a:avLst>
              <a:gd name="adj1" fmla="val 16200000"/>
              <a:gd name="adj2" fmla="val 10800000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357818" y="2143116"/>
            <a:ext cx="1736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glbGlobePoint2ScreenPoint</a:t>
            </a:r>
          </a:p>
        </p:txBody>
      </p:sp>
      <p:sp>
        <p:nvSpPr>
          <p:cNvPr id="58" name="矩形 57"/>
          <p:cNvSpPr/>
          <p:nvPr/>
        </p:nvSpPr>
        <p:spPr>
          <a:xfrm>
            <a:off x="5357818" y="2317828"/>
            <a:ext cx="1736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glbScreenPoint2GlobePoint</a:t>
            </a:r>
          </a:p>
        </p:txBody>
      </p:sp>
      <p:sp>
        <p:nvSpPr>
          <p:cNvPr id="43" name="矩形 42"/>
          <p:cNvSpPr/>
          <p:nvPr/>
        </p:nvSpPr>
        <p:spPr>
          <a:xfrm>
            <a:off x="5286380" y="178592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直角坐标系内的旋转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经纬度坐标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直角坐标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经纬度坐标 转换为直角坐标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glbPointGeo2PointRect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直角坐标转换为经纬度坐标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glbPointRect2PointGeo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00364" y="5143512"/>
          <a:ext cx="2500330" cy="1271355"/>
        </p:xfrm>
        <a:graphic>
          <a:graphicData uri="http://schemas.openxmlformats.org/presentationml/2006/ole">
            <p:oleObj spid="_x0000_s80899" name="公式" r:id="rId3" imgW="1498320" imgH="76176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86050" y="2857496"/>
          <a:ext cx="3058096" cy="1000132"/>
        </p:xfrm>
        <a:graphic>
          <a:graphicData uri="http://schemas.openxmlformats.org/presentationml/2006/ole">
            <p:oleObj spid="_x0000_s80901" name="公式" r:id="rId4" imgW="2019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直角坐标的旋转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143636" y="2071678"/>
          <a:ext cx="2286016" cy="3628148"/>
        </p:xfrm>
        <a:graphic>
          <a:graphicData uri="http://schemas.openxmlformats.org/presentationml/2006/ole">
            <p:oleObj spid="_x0000_s102402" name="公式" r:id="rId3" imgW="1168200" imgH="1854000" progId="Equation.3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714348" y="1571612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直角坐标的旋转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sz="3200" dirty="0" smtClean="0"/>
              <a:t>glbGlobePoint2ScreenPoint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直角坐标的逆旋转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3200" dirty="0" smtClean="0"/>
              <a:t>glbScreenPoint2GlobePoint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圆饼坐标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直角坐标转换为圆饼坐标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glbPointRect2PointRound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圆饼坐标转换为直角坐标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glbPointRound2PointRect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00760" y="1571612"/>
          <a:ext cx="2843212" cy="2128837"/>
        </p:xfrm>
        <a:graphic>
          <a:graphicData uri="http://schemas.openxmlformats.org/presentationml/2006/ole">
            <p:oleObj spid="_x0000_s103426" name="公式" r:id="rId3" imgW="1866600" imgH="13968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15074" y="3929066"/>
          <a:ext cx="2357463" cy="2768118"/>
        </p:xfrm>
        <a:graphic>
          <a:graphicData uri="http://schemas.openxmlformats.org/presentationml/2006/ole">
            <p:oleObj spid="_x0000_s103427" name="公式" r:id="rId4" imgW="138420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球面上任意两点间的旋转轴和转角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球面上两点间的旋转角度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glbAngleBetweenPoints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球面上两点间的旋转轴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glbPivotBetweenPoints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13425" y="1785938"/>
          <a:ext cx="2838450" cy="2005012"/>
        </p:xfrm>
        <a:graphic>
          <a:graphicData uri="http://schemas.openxmlformats.org/presentationml/2006/ole">
            <p:oleObj spid="_x0000_s104450" name="公式" r:id="rId3" imgW="1726920" imgH="121896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00760" y="4286256"/>
          <a:ext cx="2509648" cy="2286016"/>
        </p:xfrm>
        <a:graphic>
          <a:graphicData uri="http://schemas.openxmlformats.org/presentationml/2006/ole">
            <p:oleObj spid="_x0000_s104451" name="公式" r:id="rId4" imgW="1282680" imgH="1168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计算球面上任意曲线的长度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将曲线划分成足够多的段，使每一段可以近似的用直线表示，计算每一段的长度，并求和</a:t>
            </a:r>
            <a:endParaRPr lang="en-US" altLang="zh-CN" dirty="0" smtClean="0"/>
          </a:p>
          <a:p>
            <a:r>
              <a:rPr lang="zh-CN" altLang="en-US" dirty="0" smtClean="0"/>
              <a:t>球面上两点间的距离为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所以曲线的长度为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926" y="3857628"/>
          <a:ext cx="3000396" cy="447427"/>
        </p:xfrm>
        <a:graphic>
          <a:graphicData uri="http://schemas.openxmlformats.org/presentationml/2006/ole">
            <p:oleObj spid="_x0000_s105474" name="公式" r:id="rId3" imgW="1447560" imgH="215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488" y="5500702"/>
          <a:ext cx="3191951" cy="742954"/>
        </p:xfrm>
        <a:graphic>
          <a:graphicData uri="http://schemas.openxmlformats.org/presentationml/2006/ole">
            <p:oleObj spid="_x0000_s105475" name="公式" r:id="rId4" imgW="147312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计算球面上封闭曲线的面积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将曲线划分成足够多的段，使每一段可以近似的用直线表示，计算相邻两段的转角，则封闭曲线的面积为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但此公式计算的面积和曲线的方向是顺时针还是逆时针有关，为了消除这种关系，在计算面积后还需要判断结果是否大于整个球面面积的一半，若大于一般，则需要使用球面面积减去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得到真实的面积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3286124"/>
          <a:ext cx="3667143" cy="600078"/>
        </p:xfrm>
        <a:graphic>
          <a:graphicData uri="http://schemas.openxmlformats.org/presentationml/2006/ole">
            <p:oleObj spid="_x0000_s106498" name="公式" r:id="rId3" imgW="209520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包含了显示输出，触摸点输入等功能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GlbCore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分片贴图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17274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 smtClean="0"/>
              <a:t>将材质分割成小面片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可以是矩形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也可以是三角形</a:t>
            </a:r>
            <a:r>
              <a:rPr lang="en-US" altLang="zh-CN" sz="1600" dirty="0" smtClean="0"/>
              <a:t>),</a:t>
            </a:r>
            <a:r>
              <a:rPr lang="zh-CN" altLang="en-US" sz="1600" dirty="0" smtClean="0"/>
              <a:t>计算小面片顶点在圆饼坐标系下的坐标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将面片的边近似为直线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以减少计算量</a:t>
            </a:r>
            <a:endParaRPr lang="zh-CN" altLang="en-US" sz="16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549417" y="3238792"/>
            <a:ext cx="8808929" cy="3619208"/>
            <a:chOff x="571472" y="2947700"/>
            <a:chExt cx="8808929" cy="3619208"/>
          </a:xfrm>
        </p:grpSpPr>
        <p:pic>
          <p:nvPicPr>
            <p:cNvPr id="4" name="Picture 3" descr="D:\vic\MyUniverse\trunk\src\Debug\image\eart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3714752"/>
              <a:ext cx="2071702" cy="1035851"/>
            </a:xfrm>
            <a:prstGeom prst="rect">
              <a:avLst/>
            </a:prstGeom>
            <a:noFill/>
          </p:spPr>
        </p:pic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2928926" y="3071810"/>
              <a:ext cx="3451077" cy="2316125"/>
              <a:chOff x="1753" y="1606"/>
              <a:chExt cx="8400" cy="5638"/>
            </a:xfrm>
            <a:noFill/>
          </p:grpSpPr>
          <p:sp>
            <p:nvSpPr>
              <p:cNvPr id="6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1606"/>
                <a:ext cx="8400" cy="56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3630" y="2161"/>
                <a:ext cx="4470" cy="4512"/>
                <a:chOff x="3031" y="2322"/>
                <a:chExt cx="2789" cy="2790"/>
              </a:xfrm>
              <a:grpFill/>
            </p:grpSpPr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3031" y="2322"/>
                  <a:ext cx="2789" cy="279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AutoShape 15"/>
                <p:cNvSpPr>
                  <a:spLocks/>
                </p:cNvSpPr>
                <p:nvPr/>
              </p:nvSpPr>
              <p:spPr bwMode="auto">
                <a:xfrm rot="16200000">
                  <a:off x="4201" y="2568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AutoShape 14"/>
                <p:cNvSpPr>
                  <a:spLocks/>
                </p:cNvSpPr>
                <p:nvPr/>
              </p:nvSpPr>
              <p:spPr bwMode="auto">
                <a:xfrm rot="5400000">
                  <a:off x="4201" y="2121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AutoShape 12"/>
              <p:cNvSpPr>
                <a:spLocks noChangeShapeType="1"/>
              </p:cNvSpPr>
              <p:nvPr/>
            </p:nvSpPr>
            <p:spPr bwMode="auto">
              <a:xfrm>
                <a:off x="5880" y="2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AutoShape 11"/>
              <p:cNvSpPr>
                <a:spLocks noChangeShapeType="1"/>
              </p:cNvSpPr>
              <p:nvPr/>
            </p:nvSpPr>
            <p:spPr bwMode="auto">
              <a:xfrm>
                <a:off x="5895" y="655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AutoShape 10"/>
              <p:cNvSpPr>
                <a:spLocks noChangeShapeType="1"/>
              </p:cNvSpPr>
              <p:nvPr/>
            </p:nvSpPr>
            <p:spPr bwMode="auto">
              <a:xfrm>
                <a:off x="5205" y="5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AutoShape 9"/>
              <p:cNvSpPr>
                <a:spLocks noChangeShapeType="1"/>
              </p:cNvSpPr>
              <p:nvPr/>
            </p:nvSpPr>
            <p:spPr bwMode="auto">
              <a:xfrm>
                <a:off x="6495" y="3628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AutoShape 8"/>
              <p:cNvSpPr>
                <a:spLocks noChangeShapeType="1"/>
              </p:cNvSpPr>
              <p:nvPr/>
            </p:nvSpPr>
            <p:spPr bwMode="auto">
              <a:xfrm>
                <a:off x="5879" y="1643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AutoShape 7"/>
              <p:cNvSpPr>
                <a:spLocks noChangeShapeType="1"/>
              </p:cNvSpPr>
              <p:nvPr/>
            </p:nvSpPr>
            <p:spPr bwMode="auto">
              <a:xfrm>
                <a:off x="5879" y="5197"/>
                <a:ext cx="1" cy="1958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836" y="1606"/>
                <a:ext cx="614" cy="40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8361" y="3693"/>
                <a:ext cx="494" cy="45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3492" y="5780"/>
                <a:ext cx="524" cy="4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Z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AutoShape 3"/>
              <p:cNvSpPr>
                <a:spLocks noChangeShapeType="1"/>
              </p:cNvSpPr>
              <p:nvPr/>
            </p:nvSpPr>
            <p:spPr bwMode="auto">
              <a:xfrm flipH="1">
                <a:off x="5879" y="4375"/>
                <a:ext cx="297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AutoShape 2"/>
              <p:cNvSpPr>
                <a:spLocks noChangeShapeType="1"/>
              </p:cNvSpPr>
              <p:nvPr/>
            </p:nvSpPr>
            <p:spPr bwMode="auto">
              <a:xfrm flipV="1">
                <a:off x="3990" y="4375"/>
                <a:ext cx="1905" cy="208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12"/>
            <p:cNvGrpSpPr>
              <a:grpSpLocks noChangeAspect="1"/>
            </p:cNvGrpSpPr>
            <p:nvPr/>
          </p:nvGrpSpPr>
          <p:grpSpPr bwMode="auto">
            <a:xfrm>
              <a:off x="5929322" y="3000372"/>
              <a:ext cx="3451079" cy="2714643"/>
              <a:chOff x="1753" y="1163"/>
              <a:chExt cx="8400" cy="6608"/>
            </a:xfrm>
            <a:noFill/>
          </p:grpSpPr>
          <p:sp>
            <p:nvSpPr>
              <p:cNvPr id="23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1163"/>
                <a:ext cx="8400" cy="6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3630" y="2161"/>
                <a:ext cx="4470" cy="451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17"/>
              <p:cNvSpPr>
                <a:spLocks noChangeShapeType="1"/>
              </p:cNvSpPr>
              <p:nvPr/>
            </p:nvSpPr>
            <p:spPr bwMode="auto">
              <a:xfrm>
                <a:off x="5880" y="2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AutoShape 16"/>
              <p:cNvSpPr>
                <a:spLocks noChangeShapeType="1"/>
              </p:cNvSpPr>
              <p:nvPr/>
            </p:nvSpPr>
            <p:spPr bwMode="auto">
              <a:xfrm>
                <a:off x="5879" y="1643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5836" y="1606"/>
                <a:ext cx="614" cy="40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8534" y="3771"/>
                <a:ext cx="494" cy="45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9" name="AutoShape 13"/>
              <p:cNvSpPr>
                <a:spLocks noChangeShapeType="1"/>
              </p:cNvSpPr>
              <p:nvPr/>
            </p:nvSpPr>
            <p:spPr bwMode="auto">
              <a:xfrm flipH="1">
                <a:off x="5879" y="4375"/>
                <a:ext cx="297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14348" y="5643578"/>
              <a:ext cx="20313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球面材质坐标系</a:t>
              </a:r>
              <a:endParaRPr lang="en-US" altLang="zh-CN" dirty="0" smtClean="0"/>
            </a:p>
            <a:p>
              <a:r>
                <a:rPr lang="zh-CN" altLang="en-US" dirty="0" smtClean="0"/>
                <a:t>（经纬度坐标系）</a:t>
              </a:r>
              <a:endParaRPr lang="en-US" altLang="zh-CN" dirty="0" smtClean="0"/>
            </a:p>
            <a:p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00496" y="564357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直角坐标系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00892" y="564357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圆饼坐标系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71604" y="3857628"/>
              <a:ext cx="214314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4071934" y="3643314"/>
              <a:ext cx="434898" cy="357190"/>
            </a:xfrm>
            <a:custGeom>
              <a:avLst/>
              <a:gdLst>
                <a:gd name="connsiteX0" fmla="*/ 211873 w 434898"/>
                <a:gd name="connsiteY0" fmla="*/ 0 h 490654"/>
                <a:gd name="connsiteX1" fmla="*/ 256478 w 434898"/>
                <a:gd name="connsiteY1" fmla="*/ 44605 h 490654"/>
                <a:gd name="connsiteX2" fmla="*/ 334537 w 434898"/>
                <a:gd name="connsiteY2" fmla="*/ 89210 h 490654"/>
                <a:gd name="connsiteX3" fmla="*/ 434898 w 434898"/>
                <a:gd name="connsiteY3" fmla="*/ 100361 h 490654"/>
                <a:gd name="connsiteX4" fmla="*/ 401444 w 434898"/>
                <a:gd name="connsiteY4" fmla="*/ 479503 h 490654"/>
                <a:gd name="connsiteX5" fmla="*/ 323386 w 434898"/>
                <a:gd name="connsiteY5" fmla="*/ 490654 h 490654"/>
                <a:gd name="connsiteX6" fmla="*/ 200722 w 434898"/>
                <a:gd name="connsiteY6" fmla="*/ 479503 h 490654"/>
                <a:gd name="connsiteX7" fmla="*/ 89210 w 434898"/>
                <a:gd name="connsiteY7" fmla="*/ 423747 h 490654"/>
                <a:gd name="connsiteX8" fmla="*/ 0 w 434898"/>
                <a:gd name="connsiteY8" fmla="*/ 356839 h 490654"/>
                <a:gd name="connsiteX9" fmla="*/ 211873 w 434898"/>
                <a:gd name="connsiteY9" fmla="*/ 0 h 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98" h="490654">
                  <a:moveTo>
                    <a:pt x="211873" y="0"/>
                  </a:moveTo>
                  <a:lnTo>
                    <a:pt x="256478" y="44605"/>
                  </a:lnTo>
                  <a:lnTo>
                    <a:pt x="334537" y="89210"/>
                  </a:lnTo>
                  <a:lnTo>
                    <a:pt x="434898" y="100361"/>
                  </a:lnTo>
                  <a:lnTo>
                    <a:pt x="401444" y="479503"/>
                  </a:lnTo>
                  <a:lnTo>
                    <a:pt x="323386" y="490654"/>
                  </a:lnTo>
                  <a:lnTo>
                    <a:pt x="200722" y="479503"/>
                  </a:lnTo>
                  <a:lnTo>
                    <a:pt x="89210" y="423747"/>
                  </a:lnTo>
                  <a:lnTo>
                    <a:pt x="0" y="356839"/>
                  </a:lnTo>
                  <a:lnTo>
                    <a:pt x="21187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7715272" y="3929066"/>
              <a:ext cx="285752" cy="285753"/>
            </a:xfrm>
            <a:custGeom>
              <a:avLst/>
              <a:gdLst>
                <a:gd name="connsiteX0" fmla="*/ 0 w 546410"/>
                <a:gd name="connsiteY0" fmla="*/ 334537 h 568713"/>
                <a:gd name="connsiteX1" fmla="*/ 66907 w 546410"/>
                <a:gd name="connsiteY1" fmla="*/ 367991 h 568713"/>
                <a:gd name="connsiteX2" fmla="*/ 111512 w 546410"/>
                <a:gd name="connsiteY2" fmla="*/ 412596 h 568713"/>
                <a:gd name="connsiteX3" fmla="*/ 156117 w 546410"/>
                <a:gd name="connsiteY3" fmla="*/ 479503 h 568713"/>
                <a:gd name="connsiteX4" fmla="*/ 167268 w 546410"/>
                <a:gd name="connsiteY4" fmla="*/ 557561 h 568713"/>
                <a:gd name="connsiteX5" fmla="*/ 546410 w 546410"/>
                <a:gd name="connsiteY5" fmla="*/ 568713 h 568713"/>
                <a:gd name="connsiteX6" fmla="*/ 546410 w 546410"/>
                <a:gd name="connsiteY6" fmla="*/ 501805 h 568713"/>
                <a:gd name="connsiteX7" fmla="*/ 535259 w 546410"/>
                <a:gd name="connsiteY7" fmla="*/ 379142 h 568713"/>
                <a:gd name="connsiteX8" fmla="*/ 479503 w 546410"/>
                <a:gd name="connsiteY8" fmla="*/ 267630 h 568713"/>
                <a:gd name="connsiteX9" fmla="*/ 390293 w 546410"/>
                <a:gd name="connsiteY9" fmla="*/ 156118 h 568713"/>
                <a:gd name="connsiteX10" fmla="*/ 323385 w 546410"/>
                <a:gd name="connsiteY10" fmla="*/ 89210 h 568713"/>
                <a:gd name="connsiteX11" fmla="*/ 234176 w 546410"/>
                <a:gd name="connsiteY11" fmla="*/ 33454 h 568713"/>
                <a:gd name="connsiteX12" fmla="*/ 200722 w 546410"/>
                <a:gd name="connsiteY12" fmla="*/ 11152 h 568713"/>
                <a:gd name="connsiteX13" fmla="*/ 144966 w 546410"/>
                <a:gd name="connsiteY13" fmla="*/ 0 h 568713"/>
                <a:gd name="connsiteX14" fmla="*/ 89210 w 546410"/>
                <a:gd name="connsiteY14" fmla="*/ 0 h 568713"/>
                <a:gd name="connsiteX15" fmla="*/ 66907 w 546410"/>
                <a:gd name="connsiteY15" fmla="*/ 0 h 568713"/>
                <a:gd name="connsiteX16" fmla="*/ 0 w 546410"/>
                <a:gd name="connsiteY16" fmla="*/ 334537 h 56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6410" h="568713">
                  <a:moveTo>
                    <a:pt x="0" y="334537"/>
                  </a:moveTo>
                  <a:lnTo>
                    <a:pt x="66907" y="367991"/>
                  </a:lnTo>
                  <a:lnTo>
                    <a:pt x="111512" y="412596"/>
                  </a:lnTo>
                  <a:lnTo>
                    <a:pt x="156117" y="479503"/>
                  </a:lnTo>
                  <a:lnTo>
                    <a:pt x="167268" y="557561"/>
                  </a:lnTo>
                  <a:lnTo>
                    <a:pt x="546410" y="568713"/>
                  </a:lnTo>
                  <a:lnTo>
                    <a:pt x="546410" y="501805"/>
                  </a:lnTo>
                  <a:cubicBezTo>
                    <a:pt x="534889" y="386594"/>
                    <a:pt x="535259" y="427649"/>
                    <a:pt x="535259" y="379142"/>
                  </a:cubicBezTo>
                  <a:lnTo>
                    <a:pt x="479503" y="267630"/>
                  </a:lnTo>
                  <a:lnTo>
                    <a:pt x="390293" y="156118"/>
                  </a:lnTo>
                  <a:lnTo>
                    <a:pt x="323385" y="89210"/>
                  </a:lnTo>
                  <a:lnTo>
                    <a:pt x="234176" y="33454"/>
                  </a:lnTo>
                  <a:lnTo>
                    <a:pt x="200722" y="11152"/>
                  </a:lnTo>
                  <a:lnTo>
                    <a:pt x="144966" y="0"/>
                  </a:lnTo>
                  <a:lnTo>
                    <a:pt x="89210" y="0"/>
                  </a:lnTo>
                  <a:lnTo>
                    <a:pt x="66907" y="0"/>
                  </a:lnTo>
                  <a:lnTo>
                    <a:pt x="0" y="3345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弧形箭头 52"/>
            <p:cNvSpPr/>
            <p:nvPr/>
          </p:nvSpPr>
          <p:spPr>
            <a:xfrm rot="21367642">
              <a:off x="1662288" y="2947700"/>
              <a:ext cx="2693527" cy="661009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上弧形箭头 53"/>
            <p:cNvSpPr/>
            <p:nvPr/>
          </p:nvSpPr>
          <p:spPr>
            <a:xfrm rot="20869106" flipV="1">
              <a:off x="5135859" y="4580993"/>
              <a:ext cx="2919641" cy="707157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rot="12277980" flipH="1">
              <a:off x="4865993" y="4413113"/>
              <a:ext cx="369534" cy="357190"/>
            </a:xfrm>
            <a:custGeom>
              <a:avLst/>
              <a:gdLst>
                <a:gd name="connsiteX0" fmla="*/ 211873 w 434898"/>
                <a:gd name="connsiteY0" fmla="*/ 0 h 490654"/>
                <a:gd name="connsiteX1" fmla="*/ 256478 w 434898"/>
                <a:gd name="connsiteY1" fmla="*/ 44605 h 490654"/>
                <a:gd name="connsiteX2" fmla="*/ 334537 w 434898"/>
                <a:gd name="connsiteY2" fmla="*/ 89210 h 490654"/>
                <a:gd name="connsiteX3" fmla="*/ 434898 w 434898"/>
                <a:gd name="connsiteY3" fmla="*/ 100361 h 490654"/>
                <a:gd name="connsiteX4" fmla="*/ 401444 w 434898"/>
                <a:gd name="connsiteY4" fmla="*/ 479503 h 490654"/>
                <a:gd name="connsiteX5" fmla="*/ 323386 w 434898"/>
                <a:gd name="connsiteY5" fmla="*/ 490654 h 490654"/>
                <a:gd name="connsiteX6" fmla="*/ 200722 w 434898"/>
                <a:gd name="connsiteY6" fmla="*/ 479503 h 490654"/>
                <a:gd name="connsiteX7" fmla="*/ 89210 w 434898"/>
                <a:gd name="connsiteY7" fmla="*/ 423747 h 490654"/>
                <a:gd name="connsiteX8" fmla="*/ 0 w 434898"/>
                <a:gd name="connsiteY8" fmla="*/ 356839 h 490654"/>
                <a:gd name="connsiteX9" fmla="*/ 211873 w 434898"/>
                <a:gd name="connsiteY9" fmla="*/ 0 h 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98" h="490654">
                  <a:moveTo>
                    <a:pt x="211873" y="0"/>
                  </a:moveTo>
                  <a:lnTo>
                    <a:pt x="256478" y="44605"/>
                  </a:lnTo>
                  <a:lnTo>
                    <a:pt x="334537" y="89210"/>
                  </a:lnTo>
                  <a:lnTo>
                    <a:pt x="434898" y="100361"/>
                  </a:lnTo>
                  <a:lnTo>
                    <a:pt x="401444" y="479503"/>
                  </a:lnTo>
                  <a:lnTo>
                    <a:pt x="323386" y="490654"/>
                  </a:lnTo>
                  <a:lnTo>
                    <a:pt x="200722" y="479503"/>
                  </a:lnTo>
                  <a:lnTo>
                    <a:pt x="89210" y="423747"/>
                  </a:lnTo>
                  <a:lnTo>
                    <a:pt x="0" y="356839"/>
                  </a:lnTo>
                  <a:lnTo>
                    <a:pt x="21187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上弧形箭头 56"/>
            <p:cNvSpPr/>
            <p:nvPr/>
          </p:nvSpPr>
          <p:spPr>
            <a:xfrm rot="2653727">
              <a:off x="4617109" y="3524371"/>
              <a:ext cx="1114085" cy="518812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022683" y="3280784"/>
              <a:ext cx="12618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直角坐标的旋转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分片贴图的特殊情况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在靠近直角坐标南极点（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）的位置，小面片转换到圆饼坐标后会有非常大的形变，这时小面片的边已经不再适合近似为直线。此时，程序会判断小面片的边长是否大于某一阈值，如果大于阈值，则不显示该面片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1428728" y="2428868"/>
          <a:ext cx="6257940" cy="299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点击映射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17274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 smtClean="0"/>
              <a:t>触摸点击（或鼠标点击）最先映射到屏幕坐标，也就是圆饼坐标。这一坐标可以转化为直角坐标，进而转化为经纬度坐标</a:t>
            </a:r>
            <a:endParaRPr lang="zh-CN" altLang="en-US" sz="1600" dirty="0"/>
          </a:p>
        </p:txBody>
      </p:sp>
      <p:pic>
        <p:nvPicPr>
          <p:cNvPr id="4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17" y="3720093"/>
            <a:ext cx="2071702" cy="1035851"/>
          </a:xfrm>
          <a:prstGeom prst="rect">
            <a:avLst/>
          </a:prstGeom>
          <a:noFill/>
        </p:spPr>
      </p:pic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906871" y="3077151"/>
            <a:ext cx="3451077" cy="2316125"/>
            <a:chOff x="1753" y="1606"/>
            <a:chExt cx="8400" cy="5638"/>
          </a:xfrm>
          <a:noFill/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361" y="369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492" y="5780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5907267" y="3005713"/>
            <a:ext cx="3451079" cy="2714643"/>
            <a:chOff x="1753" y="1163"/>
            <a:chExt cx="8400" cy="6608"/>
          </a:xfrm>
          <a:noFill/>
        </p:grpSpPr>
        <p:sp>
          <p:nvSpPr>
            <p:cNvPr id="2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92293" y="5648919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球面材质坐标系</a:t>
            </a:r>
            <a:endParaRPr lang="en-US" altLang="zh-CN" dirty="0" smtClean="0"/>
          </a:p>
          <a:p>
            <a:r>
              <a:rPr lang="zh-CN" altLang="en-US" dirty="0" smtClean="0"/>
              <a:t>（经纬度坐标系）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78441" y="56489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直角坐标系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78837" y="56489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圆饼坐标系</a:t>
            </a:r>
            <a:endParaRPr lang="zh-CN" altLang="en-US" dirty="0"/>
          </a:p>
        </p:txBody>
      </p:sp>
      <p:sp>
        <p:nvSpPr>
          <p:cNvPr id="53" name="上弧形箭头 52"/>
          <p:cNvSpPr/>
          <p:nvPr/>
        </p:nvSpPr>
        <p:spPr>
          <a:xfrm rot="10468652" flipV="1">
            <a:off x="1524156" y="3128521"/>
            <a:ext cx="2693527" cy="628486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上弧形箭头 53"/>
          <p:cNvSpPr/>
          <p:nvPr/>
        </p:nvSpPr>
        <p:spPr>
          <a:xfrm rot="9997847">
            <a:off x="5097772" y="4490456"/>
            <a:ext cx="2871929" cy="564635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571604" y="392906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286248" y="3786191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786710" y="392906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00628" y="464344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弧形箭头 43"/>
          <p:cNvSpPr/>
          <p:nvPr/>
        </p:nvSpPr>
        <p:spPr>
          <a:xfrm rot="2653727" flipH="1">
            <a:off x="4458785" y="3656329"/>
            <a:ext cx="1067467" cy="51881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43504" y="350043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直角坐标的旋转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在球面上开窗口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0740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同样是基于分片贴图的原理，关键是如何确定小面片顶点的坐标</a:t>
            </a:r>
            <a:endParaRPr lang="en-US" altLang="zh-CN" dirty="0" smtClean="0"/>
          </a:p>
          <a:p>
            <a:r>
              <a:rPr lang="en-US" altLang="zh-CN" dirty="0" smtClean="0"/>
              <a:t>GLBSDK</a:t>
            </a:r>
            <a:r>
              <a:rPr lang="zh-CN" altLang="en-US" dirty="0" smtClean="0"/>
              <a:t>提供了两种贴图方式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矩形</a:t>
            </a:r>
            <a:r>
              <a:rPr lang="zh-CN" altLang="en-US" dirty="0" smtClean="0"/>
              <a:t>贴图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带状贴图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714480" y="4071942"/>
            <a:ext cx="1857388" cy="18573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57422" y="4643446"/>
            <a:ext cx="817252" cy="664018"/>
          </a:xfrm>
          <a:custGeom>
            <a:avLst/>
            <a:gdLst>
              <a:gd name="connsiteX0" fmla="*/ 167640 w 1706880"/>
              <a:gd name="connsiteY0" fmla="*/ 0 h 1386840"/>
              <a:gd name="connsiteX1" fmla="*/ 563880 w 1706880"/>
              <a:gd name="connsiteY1" fmla="*/ 76200 h 1386840"/>
              <a:gd name="connsiteX2" fmla="*/ 731520 w 1706880"/>
              <a:gd name="connsiteY2" fmla="*/ 91440 h 1386840"/>
              <a:gd name="connsiteX3" fmla="*/ 1112520 w 1706880"/>
              <a:gd name="connsiteY3" fmla="*/ 91440 h 1386840"/>
              <a:gd name="connsiteX4" fmla="*/ 1645920 w 1706880"/>
              <a:gd name="connsiteY4" fmla="*/ 45720 h 1386840"/>
              <a:gd name="connsiteX5" fmla="*/ 1706880 w 1706880"/>
              <a:gd name="connsiteY5" fmla="*/ 426720 h 1386840"/>
              <a:gd name="connsiteX6" fmla="*/ 1706880 w 1706880"/>
              <a:gd name="connsiteY6" fmla="*/ 777240 h 1386840"/>
              <a:gd name="connsiteX7" fmla="*/ 1676400 w 1706880"/>
              <a:gd name="connsiteY7" fmla="*/ 1188720 h 1386840"/>
              <a:gd name="connsiteX8" fmla="*/ 1386840 w 1706880"/>
              <a:gd name="connsiteY8" fmla="*/ 1310640 h 1386840"/>
              <a:gd name="connsiteX9" fmla="*/ 1036320 w 1706880"/>
              <a:gd name="connsiteY9" fmla="*/ 1386840 h 1386840"/>
              <a:gd name="connsiteX10" fmla="*/ 655320 w 1706880"/>
              <a:gd name="connsiteY10" fmla="*/ 1371600 h 1386840"/>
              <a:gd name="connsiteX11" fmla="*/ 243840 w 1706880"/>
              <a:gd name="connsiteY11" fmla="*/ 1280160 h 1386840"/>
              <a:gd name="connsiteX12" fmla="*/ 0 w 1706880"/>
              <a:gd name="connsiteY12" fmla="*/ 1173480 h 1386840"/>
              <a:gd name="connsiteX13" fmla="*/ 0 w 1706880"/>
              <a:gd name="connsiteY13" fmla="*/ 868680 h 1386840"/>
              <a:gd name="connsiteX14" fmla="*/ 45720 w 1706880"/>
              <a:gd name="connsiteY14" fmla="*/ 396240 h 1386840"/>
              <a:gd name="connsiteX15" fmla="*/ 167640 w 1706880"/>
              <a:gd name="connsiteY15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06880" h="1386840">
                <a:moveTo>
                  <a:pt x="167640" y="0"/>
                </a:moveTo>
                <a:lnTo>
                  <a:pt x="563880" y="76200"/>
                </a:lnTo>
                <a:lnTo>
                  <a:pt x="731520" y="91440"/>
                </a:lnTo>
                <a:lnTo>
                  <a:pt x="1112520" y="91440"/>
                </a:lnTo>
                <a:lnTo>
                  <a:pt x="1645920" y="45720"/>
                </a:lnTo>
                <a:lnTo>
                  <a:pt x="1706880" y="426720"/>
                </a:lnTo>
                <a:lnTo>
                  <a:pt x="1706880" y="777240"/>
                </a:lnTo>
                <a:lnTo>
                  <a:pt x="1676400" y="1188720"/>
                </a:lnTo>
                <a:lnTo>
                  <a:pt x="1386840" y="1310640"/>
                </a:lnTo>
                <a:lnTo>
                  <a:pt x="1036320" y="1386840"/>
                </a:lnTo>
                <a:lnTo>
                  <a:pt x="655320" y="1371600"/>
                </a:lnTo>
                <a:lnTo>
                  <a:pt x="243840" y="1280160"/>
                </a:lnTo>
                <a:lnTo>
                  <a:pt x="0" y="1173480"/>
                </a:lnTo>
                <a:lnTo>
                  <a:pt x="0" y="868680"/>
                </a:lnTo>
                <a:lnTo>
                  <a:pt x="45720" y="396240"/>
                </a:lnTo>
                <a:lnTo>
                  <a:pt x="16764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00760" y="4071942"/>
            <a:ext cx="1857388" cy="18573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85852" y="6143644"/>
            <a:ext cx="2788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矩形</a:t>
            </a:r>
            <a:r>
              <a:rPr lang="zh-CN" altLang="en-US" dirty="0" smtClean="0"/>
              <a:t>贴图</a:t>
            </a:r>
            <a:r>
              <a:rPr lang="en-US" altLang="zh-CN" dirty="0" smtClean="0"/>
              <a:t>(GLB_TEX_RECT)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5643570" y="6143644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带状贴图</a:t>
            </a:r>
            <a:r>
              <a:rPr lang="en-US" altLang="zh-CN" dirty="0" smtClean="0"/>
              <a:t>(GLB_TEX_BELT)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 flipH="1" flipV="1">
            <a:off x="6607983" y="3893347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500298" y="4786322"/>
            <a:ext cx="571504" cy="428628"/>
            <a:chOff x="857224" y="4143380"/>
            <a:chExt cx="571504" cy="428628"/>
          </a:xfrm>
        </p:grpSpPr>
        <p:sp>
          <p:nvSpPr>
            <p:cNvPr id="27" name="椭圆 26"/>
            <p:cNvSpPr/>
            <p:nvPr/>
          </p:nvSpPr>
          <p:spPr>
            <a:xfrm>
              <a:off x="107153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857224" y="4143380"/>
              <a:ext cx="357190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4348" y="3714752"/>
            <a:ext cx="714380" cy="571504"/>
            <a:chOff x="785786" y="4071942"/>
            <a:chExt cx="714380" cy="571504"/>
          </a:xfrm>
        </p:grpSpPr>
        <p:sp>
          <p:nvSpPr>
            <p:cNvPr id="22" name="矩形 21"/>
            <p:cNvSpPr/>
            <p:nvPr/>
          </p:nvSpPr>
          <p:spPr>
            <a:xfrm>
              <a:off x="785786" y="4071942"/>
              <a:ext cx="714380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57224" y="4143380"/>
              <a:ext cx="571504" cy="428628"/>
              <a:chOff x="857224" y="4143380"/>
              <a:chExt cx="571504" cy="42862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071538" y="4214818"/>
                <a:ext cx="357190" cy="3571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857224" y="4143380"/>
                <a:ext cx="357190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弧形 16"/>
          <p:cNvSpPr/>
          <p:nvPr/>
        </p:nvSpPr>
        <p:spPr>
          <a:xfrm rot="5400000">
            <a:off x="2464430" y="3822765"/>
            <a:ext cx="570797" cy="1784945"/>
          </a:xfrm>
          <a:prstGeom prst="arc">
            <a:avLst>
              <a:gd name="adj1" fmla="val 17572070"/>
              <a:gd name="adj2" fmla="val 3788018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2500298" y="4071942"/>
            <a:ext cx="285045" cy="1784945"/>
          </a:xfrm>
          <a:prstGeom prst="arc">
            <a:avLst>
              <a:gd name="adj1" fmla="val 17317973"/>
              <a:gd name="adj2" fmla="val 4389119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857620" y="3714752"/>
            <a:ext cx="2000264" cy="285752"/>
            <a:chOff x="4000496" y="3786190"/>
            <a:chExt cx="2000264" cy="285752"/>
          </a:xfrm>
        </p:grpSpPr>
        <p:sp>
          <p:nvSpPr>
            <p:cNvPr id="30" name="矩形 29"/>
            <p:cNvSpPr/>
            <p:nvPr/>
          </p:nvSpPr>
          <p:spPr>
            <a:xfrm>
              <a:off x="4000496" y="3786190"/>
              <a:ext cx="2000264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4572000" y="3857628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86314" y="385762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5000628" y="3857628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214942" y="385762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5429256" y="3857628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43570" y="385762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143372" y="3857628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357686" y="385762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143636" y="4357694"/>
            <a:ext cx="1596884" cy="459190"/>
            <a:chOff x="6143636" y="4398570"/>
            <a:chExt cx="1596884" cy="459190"/>
          </a:xfrm>
        </p:grpSpPr>
        <p:sp>
          <p:nvSpPr>
            <p:cNvPr id="11" name="任意多边形 10"/>
            <p:cNvSpPr/>
            <p:nvPr/>
          </p:nvSpPr>
          <p:spPr>
            <a:xfrm flipH="1">
              <a:off x="6143636" y="4398570"/>
              <a:ext cx="1596884" cy="459190"/>
            </a:xfrm>
            <a:custGeom>
              <a:avLst/>
              <a:gdLst>
                <a:gd name="connsiteX0" fmla="*/ 599090 w 7346731"/>
                <a:gd name="connsiteY0" fmla="*/ 220717 h 2112579"/>
                <a:gd name="connsiteX1" fmla="*/ 315310 w 7346731"/>
                <a:gd name="connsiteY1" fmla="*/ 504497 h 2112579"/>
                <a:gd name="connsiteX2" fmla="*/ 0 w 7346731"/>
                <a:gd name="connsiteY2" fmla="*/ 882869 h 2112579"/>
                <a:gd name="connsiteX3" fmla="*/ 315310 w 7346731"/>
                <a:gd name="connsiteY3" fmla="*/ 1166648 h 2112579"/>
                <a:gd name="connsiteX4" fmla="*/ 662152 w 7346731"/>
                <a:gd name="connsiteY4" fmla="*/ 1387366 h 2112579"/>
                <a:gd name="connsiteX5" fmla="*/ 1418897 w 7346731"/>
                <a:gd name="connsiteY5" fmla="*/ 1765738 h 2112579"/>
                <a:gd name="connsiteX6" fmla="*/ 2049517 w 7346731"/>
                <a:gd name="connsiteY6" fmla="*/ 1954924 h 2112579"/>
                <a:gd name="connsiteX7" fmla="*/ 2963917 w 7346731"/>
                <a:gd name="connsiteY7" fmla="*/ 2112579 h 2112579"/>
                <a:gd name="connsiteX8" fmla="*/ 4225159 w 7346731"/>
                <a:gd name="connsiteY8" fmla="*/ 2112579 h 2112579"/>
                <a:gd name="connsiteX9" fmla="*/ 5297214 w 7346731"/>
                <a:gd name="connsiteY9" fmla="*/ 1891862 h 2112579"/>
                <a:gd name="connsiteX10" fmla="*/ 6400800 w 7346731"/>
                <a:gd name="connsiteY10" fmla="*/ 1450428 h 2112579"/>
                <a:gd name="connsiteX11" fmla="*/ 7062952 w 7346731"/>
                <a:gd name="connsiteY11" fmla="*/ 977462 h 2112579"/>
                <a:gd name="connsiteX12" fmla="*/ 7346731 w 7346731"/>
                <a:gd name="connsiteY12" fmla="*/ 630621 h 2112579"/>
                <a:gd name="connsiteX13" fmla="*/ 6716110 w 7346731"/>
                <a:gd name="connsiteY13" fmla="*/ 0 h 2112579"/>
                <a:gd name="connsiteX14" fmla="*/ 6400800 w 7346731"/>
                <a:gd name="connsiteY14" fmla="*/ 252248 h 2112579"/>
                <a:gd name="connsiteX15" fmla="*/ 5833241 w 7346731"/>
                <a:gd name="connsiteY15" fmla="*/ 567559 h 2112579"/>
                <a:gd name="connsiteX16" fmla="*/ 5171090 w 7346731"/>
                <a:gd name="connsiteY16" fmla="*/ 788276 h 2112579"/>
                <a:gd name="connsiteX17" fmla="*/ 4256690 w 7346731"/>
                <a:gd name="connsiteY17" fmla="*/ 977462 h 2112579"/>
                <a:gd name="connsiteX18" fmla="*/ 3531476 w 7346731"/>
                <a:gd name="connsiteY18" fmla="*/ 977462 h 2112579"/>
                <a:gd name="connsiteX19" fmla="*/ 2932386 w 7346731"/>
                <a:gd name="connsiteY19" fmla="*/ 977462 h 2112579"/>
                <a:gd name="connsiteX20" fmla="*/ 2270235 w 7346731"/>
                <a:gd name="connsiteY20" fmla="*/ 851338 h 2112579"/>
                <a:gd name="connsiteX21" fmla="*/ 1387366 w 7346731"/>
                <a:gd name="connsiteY21" fmla="*/ 630621 h 2112579"/>
                <a:gd name="connsiteX22" fmla="*/ 725214 w 7346731"/>
                <a:gd name="connsiteY22" fmla="*/ 315310 h 2112579"/>
                <a:gd name="connsiteX23" fmla="*/ 504497 w 7346731"/>
                <a:gd name="connsiteY23" fmla="*/ 189186 h 2112579"/>
                <a:gd name="connsiteX24" fmla="*/ 599090 w 7346731"/>
                <a:gd name="connsiteY24" fmla="*/ 220717 h 211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46731" h="2112579">
                  <a:moveTo>
                    <a:pt x="599090" y="220717"/>
                  </a:moveTo>
                  <a:lnTo>
                    <a:pt x="315310" y="504497"/>
                  </a:lnTo>
                  <a:lnTo>
                    <a:pt x="0" y="882869"/>
                  </a:lnTo>
                  <a:lnTo>
                    <a:pt x="315310" y="1166648"/>
                  </a:lnTo>
                  <a:lnTo>
                    <a:pt x="662152" y="1387366"/>
                  </a:lnTo>
                  <a:lnTo>
                    <a:pt x="1418897" y="1765738"/>
                  </a:lnTo>
                  <a:lnTo>
                    <a:pt x="2049517" y="1954924"/>
                  </a:lnTo>
                  <a:lnTo>
                    <a:pt x="2963917" y="2112579"/>
                  </a:lnTo>
                  <a:lnTo>
                    <a:pt x="4225159" y="2112579"/>
                  </a:lnTo>
                  <a:lnTo>
                    <a:pt x="5297214" y="1891862"/>
                  </a:lnTo>
                  <a:lnTo>
                    <a:pt x="6400800" y="1450428"/>
                  </a:lnTo>
                  <a:lnTo>
                    <a:pt x="7062952" y="977462"/>
                  </a:lnTo>
                  <a:lnTo>
                    <a:pt x="7346731" y="630621"/>
                  </a:lnTo>
                  <a:lnTo>
                    <a:pt x="6716110" y="0"/>
                  </a:lnTo>
                  <a:lnTo>
                    <a:pt x="6400800" y="252248"/>
                  </a:lnTo>
                  <a:lnTo>
                    <a:pt x="5833241" y="567559"/>
                  </a:lnTo>
                  <a:lnTo>
                    <a:pt x="5171090" y="788276"/>
                  </a:lnTo>
                  <a:lnTo>
                    <a:pt x="4256690" y="977462"/>
                  </a:lnTo>
                  <a:lnTo>
                    <a:pt x="3531476" y="977462"/>
                  </a:lnTo>
                  <a:lnTo>
                    <a:pt x="2932386" y="977462"/>
                  </a:lnTo>
                  <a:lnTo>
                    <a:pt x="2270235" y="851338"/>
                  </a:lnTo>
                  <a:lnTo>
                    <a:pt x="1387366" y="630621"/>
                  </a:lnTo>
                  <a:lnTo>
                    <a:pt x="725214" y="315310"/>
                  </a:lnTo>
                  <a:lnTo>
                    <a:pt x="504497" y="189186"/>
                  </a:lnTo>
                  <a:lnTo>
                    <a:pt x="599090" y="22071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999148">
              <a:off x="6237569" y="4478349"/>
              <a:ext cx="180853" cy="1210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429388" y="457200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05117">
              <a:off x="6662072" y="4648168"/>
              <a:ext cx="180853" cy="1210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29454" y="4643446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21216316">
              <a:off x="7143768" y="4643446"/>
              <a:ext cx="180853" cy="1210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358082" y="457200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9973546">
              <a:off x="7507135" y="4512746"/>
              <a:ext cx="180853" cy="1210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右箭头 48"/>
          <p:cNvSpPr/>
          <p:nvPr/>
        </p:nvSpPr>
        <p:spPr>
          <a:xfrm rot="2200580">
            <a:off x="1628776" y="4185927"/>
            <a:ext cx="500066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2200580">
            <a:off x="5629305" y="4114490"/>
            <a:ext cx="500066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矩形贴图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须</a:t>
            </a:r>
            <a:r>
              <a:rPr lang="zh-CN" altLang="en-US" dirty="0" smtClean="0"/>
              <a:t>指定贴图的中心点</a:t>
            </a:r>
            <a:r>
              <a:rPr lang="en-US" altLang="zh-CN" dirty="0" smtClean="0"/>
              <a:t>P1</a:t>
            </a:r>
            <a:r>
              <a:rPr lang="zh-CN" altLang="en-US" dirty="0" smtClean="0"/>
              <a:t>以及表示方向的参考点</a:t>
            </a:r>
            <a:r>
              <a:rPr lang="en-US" altLang="zh-CN" dirty="0" smtClean="0"/>
              <a:t>P2</a:t>
            </a:r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确定贴图坐标系的两个旋转轴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smtClean="0"/>
              <a:t>P1</a:t>
            </a:r>
            <a:r>
              <a:rPr lang="zh-CN" altLang="en-US" dirty="0" smtClean="0"/>
              <a:t>叉乘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，并归一化，得到纵向旋转轴</a:t>
            </a:r>
            <a:r>
              <a:rPr lang="en-US" altLang="zh-CN" dirty="0" err="1" smtClean="0"/>
              <a:t>pivot_v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err="1" smtClean="0"/>
              <a:t>pivot_v</a:t>
            </a:r>
            <a:r>
              <a:rPr lang="zh-CN" altLang="en-US" dirty="0" smtClean="0"/>
              <a:t>叉乘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，并归一化，得到横向旋转轴</a:t>
            </a:r>
            <a:r>
              <a:rPr lang="en-US" altLang="zh-CN" dirty="0" err="1" smtClean="0"/>
              <a:t>pivot_h</a:t>
            </a:r>
            <a:endParaRPr lang="en-US" altLang="zh-CN" dirty="0" smtClean="0"/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对于</a:t>
            </a:r>
            <a:r>
              <a:rPr lang="zh-CN" altLang="en-US" dirty="0" smtClean="0"/>
              <a:t>每个材质小面片上的顶点，计算其在球面上的坐标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smtClean="0"/>
              <a:t>P1</a:t>
            </a:r>
            <a:r>
              <a:rPr lang="zh-CN" altLang="en-US" dirty="0" smtClean="0"/>
              <a:t>绕</a:t>
            </a:r>
            <a:r>
              <a:rPr lang="en-US" altLang="zh-CN" dirty="0" err="1" smtClean="0"/>
              <a:t>pivot_v</a:t>
            </a:r>
            <a:r>
              <a:rPr lang="zh-CN" altLang="en-US" dirty="0" smtClean="0"/>
              <a:t>旋转一个角度，此角度正比于该顶点在材质上的纵坐标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zh-CN" altLang="en-US" dirty="0" smtClean="0"/>
              <a:t>再</a:t>
            </a:r>
            <a:r>
              <a:rPr lang="zh-CN" altLang="en-US" dirty="0" smtClean="0"/>
              <a:t>绕</a:t>
            </a:r>
            <a:r>
              <a:rPr lang="en-US" altLang="zh-CN" dirty="0" err="1" smtClean="0"/>
              <a:t>pivot_h</a:t>
            </a:r>
            <a:r>
              <a:rPr lang="zh-CN" altLang="en-US" dirty="0" smtClean="0"/>
              <a:t>旋转一个角度，此角度正比于</a:t>
            </a:r>
            <a:r>
              <a:rPr lang="zh-CN" altLang="en-US" dirty="0" smtClean="0"/>
              <a:t>该顶点在材质上</a:t>
            </a:r>
            <a:r>
              <a:rPr lang="zh-CN" altLang="en-US" dirty="0" smtClean="0"/>
              <a:t>的横坐标</a:t>
            </a:r>
            <a:endParaRPr lang="en-US" altLang="zh-CN" dirty="0" smtClean="0"/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按照顶点的坐标给每一个小面片贴图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带状贴图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须</a:t>
            </a:r>
            <a:r>
              <a:rPr lang="zh-CN" altLang="en-US" dirty="0" smtClean="0"/>
              <a:t>指定贴图的中心点</a:t>
            </a:r>
            <a:r>
              <a:rPr lang="en-US" altLang="zh-CN" dirty="0" smtClean="0"/>
              <a:t>P1</a:t>
            </a:r>
            <a:r>
              <a:rPr lang="zh-CN" altLang="en-US" dirty="0" smtClean="0"/>
              <a:t>以及表示条带中心的参考点</a:t>
            </a:r>
            <a:r>
              <a:rPr lang="en-US" altLang="zh-CN" dirty="0" smtClean="0"/>
              <a:t>P2</a:t>
            </a:r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确定贴图坐标系的两个旋转轴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smtClean="0"/>
              <a:t>P1</a:t>
            </a:r>
            <a:r>
              <a:rPr lang="zh-CN" altLang="en-US" dirty="0" smtClean="0"/>
              <a:t>叉乘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，并归一化，得到纵向旋转轴</a:t>
            </a:r>
            <a:r>
              <a:rPr lang="en-US" altLang="zh-CN" dirty="0" err="1" smtClean="0"/>
              <a:t>pivot_v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err="1" smtClean="0"/>
              <a:t>pivot_h</a:t>
            </a:r>
            <a:r>
              <a:rPr lang="zh-CN" altLang="en-US" dirty="0" smtClean="0"/>
              <a:t>则直接等于</a:t>
            </a:r>
            <a:r>
              <a:rPr lang="en-US" altLang="zh-CN" dirty="0" smtClean="0"/>
              <a:t>P2</a:t>
            </a:r>
            <a:endParaRPr lang="en-US" altLang="zh-CN" dirty="0" smtClean="0"/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对于</a:t>
            </a:r>
            <a:r>
              <a:rPr lang="zh-CN" altLang="en-US" dirty="0" smtClean="0"/>
              <a:t>每个材质小面片上的顶点，计算其在球面上的坐标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en-US" altLang="zh-CN" dirty="0" smtClean="0"/>
              <a:t>P1</a:t>
            </a:r>
            <a:r>
              <a:rPr lang="zh-CN" altLang="en-US" dirty="0" smtClean="0"/>
              <a:t>绕</a:t>
            </a:r>
            <a:r>
              <a:rPr lang="en-US" altLang="zh-CN" dirty="0" err="1" smtClean="0"/>
              <a:t>pivot_v</a:t>
            </a:r>
            <a:r>
              <a:rPr lang="zh-CN" altLang="en-US" dirty="0" smtClean="0"/>
              <a:t>旋转一个角度，此角度正比于该顶点在材质上的纵坐标</a:t>
            </a:r>
            <a:endParaRPr lang="en-US" altLang="zh-CN" dirty="0" smtClean="0"/>
          </a:p>
          <a:p>
            <a:pPr marL="1168146" lvl="2" indent="-514350">
              <a:buFont typeface="+mj-lt"/>
              <a:buAutoNum type="alphaLcPeriod"/>
            </a:pPr>
            <a:r>
              <a:rPr lang="zh-CN" altLang="en-US" dirty="0" smtClean="0"/>
              <a:t>再</a:t>
            </a:r>
            <a:r>
              <a:rPr lang="zh-CN" altLang="en-US" dirty="0" smtClean="0"/>
              <a:t>绕</a:t>
            </a:r>
            <a:r>
              <a:rPr lang="en-US" altLang="zh-CN" dirty="0" err="1" smtClean="0"/>
              <a:t>pivot_h</a:t>
            </a:r>
            <a:r>
              <a:rPr lang="zh-CN" altLang="en-US" dirty="0" smtClean="0"/>
              <a:t>旋转一个角度，此角度正比于</a:t>
            </a:r>
            <a:r>
              <a:rPr lang="zh-CN" altLang="en-US" dirty="0" smtClean="0"/>
              <a:t>该顶点在材质上</a:t>
            </a:r>
            <a:r>
              <a:rPr lang="zh-CN" altLang="en-US" dirty="0" smtClean="0"/>
              <a:t>的横坐标</a:t>
            </a:r>
            <a:endParaRPr lang="en-US" altLang="zh-CN" dirty="0" smtClean="0"/>
          </a:p>
          <a:p>
            <a:pPr marL="912114" lvl="1" indent="-514350">
              <a:buFont typeface="+mj-lt"/>
              <a:buAutoNum type="arabicPeriod"/>
            </a:pPr>
            <a:r>
              <a:rPr lang="zh-CN" altLang="en-US" dirty="0" smtClean="0"/>
              <a:t>按照顶点的坐标给每一个小面片贴图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00272"/>
            <a:ext cx="7300938" cy="4572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此功能使程序能够获取用户点击到的物体（球面上的底图、窗口、按钮等）</a:t>
            </a:r>
            <a:endParaRPr lang="en-US" altLang="zh-CN" dirty="0" smtClean="0"/>
          </a:p>
          <a:p>
            <a:r>
              <a:rPr lang="zh-CN" altLang="en-US" dirty="0" smtClean="0"/>
              <a:t>球面上的物体都被画在屏幕中心的“圆饼”上，不同的物体互相重叠，互相遮挡。</a:t>
            </a:r>
            <a:endParaRPr lang="en-US" altLang="zh-CN" dirty="0" smtClean="0"/>
          </a:p>
          <a:p>
            <a:r>
              <a:rPr lang="zh-CN" altLang="en-US" dirty="0" smtClean="0"/>
              <a:t>实际上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不同的物体是画</a:t>
            </a:r>
            <a:r>
              <a:rPr lang="zh-CN" altLang="en-US" dirty="0" smtClean="0"/>
              <a:t>在不同的“层”上的，程序中有一个管理“层”的状态机记录每一个物体的层编号。</a:t>
            </a:r>
            <a:endParaRPr lang="en-US" altLang="zh-CN" dirty="0" smtClean="0"/>
          </a:p>
          <a:p>
            <a:r>
              <a:rPr lang="zh-CN" altLang="en-US" dirty="0" smtClean="0"/>
              <a:t>当用户触发一</a:t>
            </a:r>
            <a:r>
              <a:rPr lang="zh-CN" altLang="en-US" dirty="0" smtClean="0"/>
              <a:t>个点击信号，程序就会根据点击的坐标找出该坐标下最上层的编号。进而查找到对应的物体。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5286380" y="0"/>
            <a:ext cx="4262430" cy="2071702"/>
            <a:chOff x="4286248" y="3571876"/>
            <a:chExt cx="5334000" cy="2928946"/>
          </a:xfrm>
        </p:grpSpPr>
        <p:grpSp>
          <p:nvGrpSpPr>
            <p:cNvPr id="4" name="Group 1"/>
            <p:cNvGrpSpPr>
              <a:grpSpLocks noChangeAspect="1"/>
            </p:cNvGrpSpPr>
            <p:nvPr/>
          </p:nvGrpSpPr>
          <p:grpSpPr bwMode="auto">
            <a:xfrm>
              <a:off x="4286248" y="4714884"/>
              <a:ext cx="5334000" cy="1785938"/>
              <a:chOff x="1753" y="2974"/>
              <a:chExt cx="8400" cy="2812"/>
            </a:xfrm>
            <a:noFill/>
          </p:grpSpPr>
          <p:sp>
            <p:nvSpPr>
              <p:cNvPr id="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974"/>
                <a:ext cx="8400" cy="28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AutoShape 7"/>
              <p:cNvSpPr>
                <a:spLocks/>
              </p:cNvSpPr>
              <p:nvPr/>
            </p:nvSpPr>
            <p:spPr bwMode="auto">
              <a:xfrm rot="16200000">
                <a:off x="5501" y="2580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AutoShape 6"/>
              <p:cNvSpPr>
                <a:spLocks/>
              </p:cNvSpPr>
              <p:nvPr/>
            </p:nvSpPr>
            <p:spPr bwMode="auto">
              <a:xfrm rot="5400000">
                <a:off x="5501" y="1857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216" y="3343"/>
                <a:ext cx="614" cy="40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8444" y="4003"/>
                <a:ext cx="494" cy="45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AutoShape 3"/>
              <p:cNvSpPr>
                <a:spLocks noChangeShapeType="1"/>
              </p:cNvSpPr>
              <p:nvPr/>
            </p:nvSpPr>
            <p:spPr bwMode="auto">
              <a:xfrm flipH="1">
                <a:off x="5879" y="4375"/>
                <a:ext cx="297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AutoShape 2"/>
              <p:cNvSpPr>
                <a:spLocks noChangeShapeType="1"/>
              </p:cNvSpPr>
              <p:nvPr/>
            </p:nvSpPr>
            <p:spPr bwMode="auto">
              <a:xfrm flipH="1">
                <a:off x="5895" y="3343"/>
                <a:ext cx="1440" cy="103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1"/>
            <p:cNvGrpSpPr>
              <a:grpSpLocks noChangeAspect="1"/>
            </p:cNvGrpSpPr>
            <p:nvPr/>
          </p:nvGrpSpPr>
          <p:grpSpPr bwMode="auto">
            <a:xfrm>
              <a:off x="4286248" y="4429132"/>
              <a:ext cx="5334000" cy="1785938"/>
              <a:chOff x="1753" y="2974"/>
              <a:chExt cx="8400" cy="2812"/>
            </a:xfrm>
            <a:noFill/>
          </p:grpSpPr>
          <p:sp>
            <p:nvSpPr>
              <p:cNvPr id="13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974"/>
                <a:ext cx="8400" cy="28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AutoShape 7"/>
              <p:cNvSpPr>
                <a:spLocks/>
              </p:cNvSpPr>
              <p:nvPr/>
            </p:nvSpPr>
            <p:spPr bwMode="auto">
              <a:xfrm rot="16200000">
                <a:off x="5501" y="2580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/>
              </p:cNvSpPr>
              <p:nvPr/>
            </p:nvSpPr>
            <p:spPr bwMode="auto">
              <a:xfrm rot="5400000">
                <a:off x="5501" y="1857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" name="Group 1"/>
            <p:cNvGrpSpPr>
              <a:grpSpLocks noChangeAspect="1"/>
            </p:cNvGrpSpPr>
            <p:nvPr/>
          </p:nvGrpSpPr>
          <p:grpSpPr bwMode="auto">
            <a:xfrm>
              <a:off x="4286248" y="4143380"/>
              <a:ext cx="5334000" cy="1785938"/>
              <a:chOff x="1753" y="2974"/>
              <a:chExt cx="8400" cy="2812"/>
            </a:xfrm>
            <a:noFill/>
          </p:grpSpPr>
          <p:sp>
            <p:nvSpPr>
              <p:cNvPr id="53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974"/>
                <a:ext cx="8400" cy="28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AutoShape 7"/>
              <p:cNvSpPr>
                <a:spLocks/>
              </p:cNvSpPr>
              <p:nvPr/>
            </p:nvSpPr>
            <p:spPr bwMode="auto">
              <a:xfrm rot="16200000">
                <a:off x="5501" y="2580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AutoShape 6"/>
              <p:cNvSpPr>
                <a:spLocks/>
              </p:cNvSpPr>
              <p:nvPr/>
            </p:nvSpPr>
            <p:spPr bwMode="auto">
              <a:xfrm rot="5400000">
                <a:off x="5501" y="1857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" name="Group 1"/>
            <p:cNvGrpSpPr>
              <a:grpSpLocks noChangeAspect="1"/>
            </p:cNvGrpSpPr>
            <p:nvPr/>
          </p:nvGrpSpPr>
          <p:grpSpPr bwMode="auto">
            <a:xfrm>
              <a:off x="4286248" y="3857628"/>
              <a:ext cx="5334000" cy="1785938"/>
              <a:chOff x="1753" y="2974"/>
              <a:chExt cx="8400" cy="2812"/>
            </a:xfrm>
            <a:noFill/>
          </p:grpSpPr>
          <p:sp>
            <p:nvSpPr>
              <p:cNvPr id="61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974"/>
                <a:ext cx="8400" cy="28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AutoShape 7"/>
              <p:cNvSpPr>
                <a:spLocks/>
              </p:cNvSpPr>
              <p:nvPr/>
            </p:nvSpPr>
            <p:spPr bwMode="auto">
              <a:xfrm rot="16200000">
                <a:off x="5501" y="2580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AutoShape 6"/>
              <p:cNvSpPr>
                <a:spLocks/>
              </p:cNvSpPr>
              <p:nvPr/>
            </p:nvSpPr>
            <p:spPr bwMode="auto">
              <a:xfrm rot="5400000">
                <a:off x="5501" y="1857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Group 1"/>
            <p:cNvGrpSpPr>
              <a:grpSpLocks noChangeAspect="1"/>
            </p:cNvGrpSpPr>
            <p:nvPr/>
          </p:nvGrpSpPr>
          <p:grpSpPr bwMode="auto">
            <a:xfrm>
              <a:off x="4286248" y="3571876"/>
              <a:ext cx="5334000" cy="1785938"/>
              <a:chOff x="1753" y="2974"/>
              <a:chExt cx="8400" cy="2812"/>
            </a:xfrm>
            <a:noFill/>
          </p:grpSpPr>
          <p:sp>
            <p:nvSpPr>
              <p:cNvPr id="6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974"/>
                <a:ext cx="8400" cy="28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AutoShape 7"/>
              <p:cNvSpPr>
                <a:spLocks/>
              </p:cNvSpPr>
              <p:nvPr/>
            </p:nvSpPr>
            <p:spPr bwMode="auto">
              <a:xfrm rot="16200000">
                <a:off x="5501" y="2580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AutoShape 6"/>
              <p:cNvSpPr>
                <a:spLocks/>
              </p:cNvSpPr>
              <p:nvPr/>
            </p:nvSpPr>
            <p:spPr bwMode="auto">
              <a:xfrm rot="5400000">
                <a:off x="5501" y="1857"/>
                <a:ext cx="728" cy="4470"/>
              </a:xfrm>
              <a:prstGeom prst="leftBracket">
                <a:avLst>
                  <a:gd name="adj" fmla="val 307005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GlbFrame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空间几何相关运算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GlbRot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球面材质坐标系</a:t>
            </a:r>
            <a:endParaRPr lang="zh-CN" altLang="en-US" dirty="0"/>
          </a:p>
        </p:txBody>
      </p:sp>
      <p:pic>
        <p:nvPicPr>
          <p:cNvPr id="78851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3182"/>
            <a:ext cx="5929354" cy="2964677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>
            <a:off x="1214414" y="4143380"/>
            <a:ext cx="664373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2643968" y="4142586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00562" y="2143116"/>
            <a:ext cx="1037590" cy="59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北纬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Latitude = +90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00562" y="5643578"/>
            <a:ext cx="103759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南纬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Latitude = -90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00958" y="3714752"/>
            <a:ext cx="1199515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+180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7158" y="3714752"/>
            <a:ext cx="1199515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-180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428860" y="4286256"/>
            <a:ext cx="125603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西经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-90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572132" y="4286256"/>
            <a:ext cx="125603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东经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AutoShape 12"/>
          <p:cNvSpPr>
            <a:spLocks noChangeShapeType="1"/>
          </p:cNvSpPr>
          <p:nvPr/>
        </p:nvSpPr>
        <p:spPr bwMode="auto">
          <a:xfrm>
            <a:off x="3071167" y="4071942"/>
            <a:ext cx="635" cy="142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/>
          <p:cNvSpPr>
            <a:spLocks noChangeShapeType="1"/>
          </p:cNvSpPr>
          <p:nvPr/>
        </p:nvSpPr>
        <p:spPr bwMode="auto">
          <a:xfrm>
            <a:off x="6072198" y="4071942"/>
            <a:ext cx="635" cy="142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714744" y="4286256"/>
            <a:ext cx="1037590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经纬度坐标系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GlbPointGeo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dirty="0" smtClean="0"/>
              <a:t>与球面材质坐标是一一对应的</a:t>
            </a:r>
            <a:endParaRPr lang="zh-CN" altLang="en-US" sz="1600" dirty="0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5777" name="Group 1"/>
          <p:cNvGrpSpPr>
            <a:grpSpLocks noChangeAspect="1"/>
          </p:cNvGrpSpPr>
          <p:nvPr/>
        </p:nvGrpSpPr>
        <p:grpSpPr bwMode="auto">
          <a:xfrm>
            <a:off x="3357554" y="2285992"/>
            <a:ext cx="5334000" cy="3956050"/>
            <a:chOff x="1753" y="1163"/>
            <a:chExt cx="8400" cy="6231"/>
          </a:xfrm>
          <a:noFill/>
        </p:grpSpPr>
        <p:sp>
          <p:nvSpPr>
            <p:cNvPr id="7579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23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784" name="Group 8"/>
            <p:cNvGrpSpPr>
              <a:grpSpLocks/>
            </p:cNvGrpSpPr>
            <p:nvPr/>
          </p:nvGrpSpPr>
          <p:grpSpPr bwMode="auto">
            <a:xfrm>
              <a:off x="3630" y="1643"/>
              <a:ext cx="4470" cy="5512"/>
              <a:chOff x="3480" y="1568"/>
              <a:chExt cx="4470" cy="5512"/>
            </a:xfrm>
            <a:grpFill/>
          </p:grpSpPr>
          <p:grpSp>
            <p:nvGrpSpPr>
              <p:cNvPr id="75791" name="Group 15"/>
              <p:cNvGrpSpPr>
                <a:grpSpLocks/>
              </p:cNvGrpSpPr>
              <p:nvPr/>
            </p:nvGrpSpPr>
            <p:grpSpPr bwMode="auto">
              <a:xfrm>
                <a:off x="3480" y="2086"/>
                <a:ext cx="4470" cy="4512"/>
                <a:chOff x="3031" y="2322"/>
                <a:chExt cx="2789" cy="2790"/>
              </a:xfrm>
              <a:grpFill/>
            </p:grpSpPr>
            <p:sp>
              <p:nvSpPr>
                <p:cNvPr id="75794" name="Oval 18"/>
                <p:cNvSpPr>
                  <a:spLocks noChangeArrowheads="1"/>
                </p:cNvSpPr>
                <p:nvPr/>
              </p:nvSpPr>
              <p:spPr bwMode="auto">
                <a:xfrm>
                  <a:off x="3031" y="2322"/>
                  <a:ext cx="2789" cy="279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93" name="AutoShape 17"/>
                <p:cNvSpPr>
                  <a:spLocks/>
                </p:cNvSpPr>
                <p:nvPr/>
              </p:nvSpPr>
              <p:spPr bwMode="auto">
                <a:xfrm rot="16200000">
                  <a:off x="4201" y="2568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92" name="AutoShape 16"/>
                <p:cNvSpPr>
                  <a:spLocks/>
                </p:cNvSpPr>
                <p:nvPr/>
              </p:nvSpPr>
              <p:spPr bwMode="auto">
                <a:xfrm rot="5400000">
                  <a:off x="4201" y="2121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5790" name="AutoShape 14"/>
              <p:cNvSpPr>
                <a:spLocks noChangeShapeType="1"/>
              </p:cNvSpPr>
              <p:nvPr/>
            </p:nvSpPr>
            <p:spPr bwMode="auto">
              <a:xfrm>
                <a:off x="5730" y="196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9" name="AutoShape 13"/>
              <p:cNvSpPr>
                <a:spLocks noChangeShapeType="1"/>
              </p:cNvSpPr>
              <p:nvPr/>
            </p:nvSpPr>
            <p:spPr bwMode="auto">
              <a:xfrm>
                <a:off x="5745" y="648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8" name="AutoShape 12"/>
              <p:cNvSpPr>
                <a:spLocks noChangeShapeType="1"/>
              </p:cNvSpPr>
              <p:nvPr/>
            </p:nvSpPr>
            <p:spPr bwMode="auto">
              <a:xfrm>
                <a:off x="5055" y="496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7" name="AutoShape 11"/>
              <p:cNvSpPr>
                <a:spLocks noChangeShapeType="1"/>
              </p:cNvSpPr>
              <p:nvPr/>
            </p:nvSpPr>
            <p:spPr bwMode="auto">
              <a:xfrm>
                <a:off x="6345" y="3553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6" name="AutoShape 10"/>
              <p:cNvSpPr>
                <a:spLocks noChangeShapeType="1"/>
              </p:cNvSpPr>
              <p:nvPr/>
            </p:nvSpPr>
            <p:spPr bwMode="auto">
              <a:xfrm>
                <a:off x="5729" y="1568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5" name="AutoShape 9"/>
              <p:cNvSpPr>
                <a:spLocks noChangeShapeType="1"/>
              </p:cNvSpPr>
              <p:nvPr/>
            </p:nvSpPr>
            <p:spPr bwMode="auto">
              <a:xfrm>
                <a:off x="5729" y="5122"/>
                <a:ext cx="1" cy="1958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5881" y="1486"/>
              <a:ext cx="1634" cy="9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北纬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Latitude = +90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5896" y="6673"/>
              <a:ext cx="1634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南纬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Latitude = -90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8101" y="4216"/>
              <a:ext cx="1634" cy="7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度经线</a:t>
              </a:r>
              <a:endParaRPr kumimoji="0" lang="zh-CN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0" name="Text Box 4"/>
            <p:cNvSpPr txBox="1">
              <a:spLocks noChangeArrowheads="1"/>
            </p:cNvSpPr>
            <p:nvPr/>
          </p:nvSpPr>
          <p:spPr bwMode="auto">
            <a:xfrm>
              <a:off x="1876" y="4047"/>
              <a:ext cx="1889" cy="7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180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度经线</a:t>
              </a:r>
              <a:endParaRPr kumimoji="0" lang="zh-CN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+180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5972" y="2907"/>
              <a:ext cx="1978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东经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78" name="Text Box 2"/>
            <p:cNvSpPr txBox="1">
              <a:spLocks noChangeArrowheads="1"/>
            </p:cNvSpPr>
            <p:nvPr/>
          </p:nvSpPr>
          <p:spPr bwMode="auto">
            <a:xfrm>
              <a:off x="4276" y="5146"/>
              <a:ext cx="1978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西经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-90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直角坐标系（</a:t>
            </a:r>
            <a:r>
              <a:rPr lang="en-US" altLang="zh-CN" dirty="0" smtClean="0"/>
              <a:t>GlbPoint3d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825" name="Group 1"/>
          <p:cNvGrpSpPr>
            <a:grpSpLocks noChangeAspect="1"/>
          </p:cNvGrpSpPr>
          <p:nvPr/>
        </p:nvGrpSpPr>
        <p:grpSpPr bwMode="auto">
          <a:xfrm>
            <a:off x="3357554" y="2571744"/>
            <a:ext cx="5334000" cy="3579813"/>
            <a:chOff x="1753" y="1606"/>
            <a:chExt cx="8400" cy="5638"/>
          </a:xfrm>
          <a:noFill/>
        </p:grpSpPr>
        <p:sp>
          <p:nvSpPr>
            <p:cNvPr id="7784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837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77840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39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38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36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5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4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3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1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3706" y="6033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26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圆饼坐标系（</a:t>
            </a:r>
            <a:r>
              <a:rPr lang="en-US" altLang="zh-CN" dirty="0" smtClean="0"/>
              <a:t>GlbPoint2d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800" dirty="0" smtClean="0"/>
              <a:t>与屏幕坐标是一一对应的</a:t>
            </a:r>
            <a:endParaRPr lang="zh-CN" altLang="en-US" sz="1800" dirty="0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873" name="Group 1"/>
          <p:cNvGrpSpPr>
            <a:grpSpLocks noChangeAspect="1"/>
          </p:cNvGrpSpPr>
          <p:nvPr/>
        </p:nvGrpSpPr>
        <p:grpSpPr bwMode="auto">
          <a:xfrm>
            <a:off x="0" y="3357562"/>
            <a:ext cx="5334000" cy="1785938"/>
            <a:chOff x="1753" y="2974"/>
            <a:chExt cx="8400" cy="2812"/>
          </a:xfrm>
          <a:noFill/>
        </p:grpSpPr>
        <p:sp>
          <p:nvSpPr>
            <p:cNvPr id="7988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53" y="2974"/>
              <a:ext cx="8400" cy="28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9" name="AutoShape 7"/>
            <p:cNvSpPr>
              <a:spLocks/>
            </p:cNvSpPr>
            <p:nvPr/>
          </p:nvSpPr>
          <p:spPr bwMode="auto">
            <a:xfrm rot="16200000">
              <a:off x="5501" y="2580"/>
              <a:ext cx="728" cy="4470"/>
            </a:xfrm>
            <a:prstGeom prst="leftBracket">
              <a:avLst>
                <a:gd name="adj" fmla="val 30700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8" name="AutoShape 6"/>
            <p:cNvSpPr>
              <a:spLocks/>
            </p:cNvSpPr>
            <p:nvPr/>
          </p:nvSpPr>
          <p:spPr bwMode="auto">
            <a:xfrm rot="5400000">
              <a:off x="5501" y="1857"/>
              <a:ext cx="728" cy="4470"/>
            </a:xfrm>
            <a:prstGeom prst="leftBracket">
              <a:avLst>
                <a:gd name="adj" fmla="val 30700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7216" y="3343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75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4" name="AutoShape 2"/>
            <p:cNvSpPr>
              <a:spLocks noChangeShapeType="1"/>
            </p:cNvSpPr>
            <p:nvPr/>
          </p:nvSpPr>
          <p:spPr bwMode="auto">
            <a:xfrm flipH="1">
              <a:off x="5895" y="3343"/>
              <a:ext cx="1440" cy="103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884" name="Group 12"/>
          <p:cNvGrpSpPr>
            <a:grpSpLocks noChangeAspect="1"/>
          </p:cNvGrpSpPr>
          <p:nvPr/>
        </p:nvGrpSpPr>
        <p:grpSpPr bwMode="auto">
          <a:xfrm>
            <a:off x="4429124" y="2143116"/>
            <a:ext cx="5334000" cy="4195763"/>
            <a:chOff x="1753" y="1163"/>
            <a:chExt cx="8400" cy="6608"/>
          </a:xfrm>
          <a:noFill/>
        </p:grpSpPr>
        <p:sp>
          <p:nvSpPr>
            <p:cNvPr id="7989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90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9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8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85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6786578" y="60722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俯视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85984" y="6060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斜视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圆饼坐标与屏幕坐标的对应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428736"/>
            <a:ext cx="7772400" cy="4572000"/>
          </a:xfrm>
        </p:spPr>
        <p:txBody>
          <a:bodyPr/>
          <a:lstStyle/>
          <a:p>
            <a:pPr lvl="1"/>
            <a:r>
              <a:rPr lang="zh-CN" altLang="en-US" sz="1600" dirty="0" smtClean="0"/>
              <a:t>圆饼坐标（白色）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>
                <a:solidFill>
                  <a:schemeClr val="accent1"/>
                </a:solidFill>
              </a:rPr>
              <a:t>屏幕坐标（绿色）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2000232" y="2214554"/>
            <a:ext cx="5334000" cy="4195763"/>
            <a:chOff x="1753" y="1163"/>
            <a:chExt cx="8400" cy="6608"/>
          </a:xfrm>
          <a:noFill/>
        </p:grpSpPr>
        <p:sp>
          <p:nvSpPr>
            <p:cNvPr id="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57356" y="2428868"/>
            <a:ext cx="5965195" cy="3787008"/>
            <a:chOff x="1857356" y="2428868"/>
            <a:chExt cx="5965195" cy="3787008"/>
          </a:xfrm>
        </p:grpSpPr>
        <p:sp>
          <p:nvSpPr>
            <p:cNvPr id="12" name="矩形 11"/>
            <p:cNvSpPr/>
            <p:nvPr/>
          </p:nvSpPr>
          <p:spPr>
            <a:xfrm>
              <a:off x="2214546" y="2857496"/>
              <a:ext cx="4786346" cy="28575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214546" y="2857496"/>
              <a:ext cx="5357850" cy="1588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535753" y="4536289"/>
              <a:ext cx="3357586" cy="1588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57356" y="2500306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(0,0)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4546" y="5715016"/>
              <a:ext cx="8418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(0,768)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43702" y="2428868"/>
              <a:ext cx="9576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(1024,0)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2" y="5715016"/>
              <a:ext cx="1178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(1024,768)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14810" y="42148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72198" y="4286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(1,0)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3438" y="28574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(0,1)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7686" y="53578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(0,-1)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1736" y="41433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(-1,0)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投影鱼眼镜头畸变校正</a:t>
            </a:r>
            <a:endParaRPr lang="en-US" altLang="zh-CN" dirty="0" smtClean="0"/>
          </a:p>
        </p:txBody>
      </p: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1714480" y="1928802"/>
            <a:ext cx="2724536" cy="2143140"/>
            <a:chOff x="1753" y="1163"/>
            <a:chExt cx="8400" cy="6608"/>
          </a:xfrm>
          <a:noFill/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1704588" y="4214818"/>
            <a:ext cx="2724536" cy="2143140"/>
            <a:chOff x="1753" y="1163"/>
            <a:chExt cx="8400" cy="6608"/>
          </a:xfrm>
          <a:noFill/>
        </p:grpSpPr>
        <p:sp>
          <p:nvSpPr>
            <p:cNvPr id="1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5929322" y="2143116"/>
            <a:ext cx="1571636" cy="1928826"/>
            <a:chOff x="6429388" y="2500306"/>
            <a:chExt cx="1571636" cy="1928826"/>
          </a:xfrm>
          <a:noFill/>
        </p:grpSpPr>
        <p:sp>
          <p:nvSpPr>
            <p:cNvPr id="23" name="弧形 22"/>
            <p:cNvSpPr/>
            <p:nvPr/>
          </p:nvSpPr>
          <p:spPr>
            <a:xfrm>
              <a:off x="6429388" y="2500306"/>
              <a:ext cx="1571636" cy="1571636"/>
            </a:xfrm>
            <a:prstGeom prst="arc">
              <a:avLst>
                <a:gd name="adj1" fmla="val 6771593"/>
                <a:gd name="adj2" fmla="val 417148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7000892" y="3929066"/>
              <a:ext cx="428628" cy="50006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25"/>
          <p:cNvGrpSpPr/>
          <p:nvPr/>
        </p:nvGrpSpPr>
        <p:grpSpPr>
          <a:xfrm>
            <a:off x="5929322" y="4429132"/>
            <a:ext cx="1571636" cy="1928826"/>
            <a:chOff x="6429388" y="2500306"/>
            <a:chExt cx="1571636" cy="1928826"/>
          </a:xfrm>
          <a:noFill/>
        </p:grpSpPr>
        <p:sp>
          <p:nvSpPr>
            <p:cNvPr id="27" name="弧形 26"/>
            <p:cNvSpPr/>
            <p:nvPr/>
          </p:nvSpPr>
          <p:spPr>
            <a:xfrm>
              <a:off x="6429388" y="2500306"/>
              <a:ext cx="1571636" cy="1571636"/>
            </a:xfrm>
            <a:prstGeom prst="arc">
              <a:avLst>
                <a:gd name="adj1" fmla="val 6771593"/>
                <a:gd name="adj2" fmla="val 417148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7000892" y="3929066"/>
              <a:ext cx="428628" cy="50006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000760" y="2643182"/>
            <a:ext cx="14287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5074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929322" y="307022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43636" y="342900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429388" y="221455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929322" y="5214950"/>
            <a:ext cx="157163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000760" y="485776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000760" y="557214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286512" y="585789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286512" y="457200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4286248" y="2643182"/>
            <a:ext cx="1428760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鱼眼镜头投影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214810" y="4929198"/>
            <a:ext cx="1428760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鱼眼镜头投影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21" name="组合 75"/>
          <p:cNvGrpSpPr/>
          <p:nvPr/>
        </p:nvGrpSpPr>
        <p:grpSpPr>
          <a:xfrm>
            <a:off x="2455762" y="2368010"/>
            <a:ext cx="1198800" cy="1198800"/>
            <a:chOff x="2515944" y="2730266"/>
            <a:chExt cx="1198800" cy="1198800"/>
          </a:xfrm>
        </p:grpSpPr>
        <p:sp>
          <p:nvSpPr>
            <p:cNvPr id="71" name="Oval 18"/>
            <p:cNvSpPr>
              <a:spLocks noChangeArrowheads="1"/>
            </p:cNvSpPr>
            <p:nvPr/>
          </p:nvSpPr>
          <p:spPr bwMode="auto">
            <a:xfrm>
              <a:off x="2749944" y="2967866"/>
              <a:ext cx="723600" cy="723600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8"/>
            <p:cNvSpPr>
              <a:spLocks noChangeAspect="1" noChangeArrowheads="1"/>
            </p:cNvSpPr>
            <p:nvPr/>
          </p:nvSpPr>
          <p:spPr bwMode="auto">
            <a:xfrm>
              <a:off x="2640965" y="2850866"/>
              <a:ext cx="948758" cy="9576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8"/>
            <p:cNvSpPr>
              <a:spLocks noChangeAspect="1" noChangeArrowheads="1"/>
            </p:cNvSpPr>
            <p:nvPr/>
          </p:nvSpPr>
          <p:spPr bwMode="auto">
            <a:xfrm>
              <a:off x="2515944" y="2730266"/>
              <a:ext cx="1198800" cy="119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8"/>
            <p:cNvSpPr>
              <a:spLocks noChangeAspect="1" noChangeArrowheads="1"/>
            </p:cNvSpPr>
            <p:nvPr/>
          </p:nvSpPr>
          <p:spPr bwMode="auto">
            <a:xfrm>
              <a:off x="2878676" y="3090266"/>
              <a:ext cx="473336" cy="47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18"/>
            <p:cNvSpPr>
              <a:spLocks noChangeAspect="1" noChangeArrowheads="1"/>
            </p:cNvSpPr>
            <p:nvPr/>
          </p:nvSpPr>
          <p:spPr bwMode="auto">
            <a:xfrm>
              <a:off x="2997523" y="3210866"/>
              <a:ext cx="235643" cy="2376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76"/>
          <p:cNvGrpSpPr/>
          <p:nvPr/>
        </p:nvGrpSpPr>
        <p:grpSpPr>
          <a:xfrm>
            <a:off x="2357422" y="4572008"/>
            <a:ext cx="1372968" cy="1372968"/>
            <a:chOff x="2515944" y="2730266"/>
            <a:chExt cx="1198800" cy="1198800"/>
          </a:xfrm>
        </p:grpSpPr>
        <p:sp>
          <p:nvSpPr>
            <p:cNvPr id="78" name="Oval 18"/>
            <p:cNvSpPr>
              <a:spLocks noChangeArrowheads="1"/>
            </p:cNvSpPr>
            <p:nvPr/>
          </p:nvSpPr>
          <p:spPr bwMode="auto">
            <a:xfrm>
              <a:off x="2640695" y="2850593"/>
              <a:ext cx="949297" cy="958146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18"/>
            <p:cNvSpPr>
              <a:spLocks noChangeAspect="1" noChangeArrowheads="1"/>
            </p:cNvSpPr>
            <p:nvPr/>
          </p:nvSpPr>
          <p:spPr bwMode="auto">
            <a:xfrm>
              <a:off x="2578321" y="2787636"/>
              <a:ext cx="1074049" cy="108406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2515944" y="2730266"/>
              <a:ext cx="1198800" cy="119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18"/>
            <p:cNvSpPr>
              <a:spLocks noChangeAspect="1" noChangeArrowheads="1"/>
            </p:cNvSpPr>
            <p:nvPr/>
          </p:nvSpPr>
          <p:spPr bwMode="auto">
            <a:xfrm>
              <a:off x="2765448" y="2975730"/>
              <a:ext cx="699794" cy="707874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8"/>
            <p:cNvSpPr>
              <a:spLocks noChangeAspect="1" noChangeArrowheads="1"/>
            </p:cNvSpPr>
            <p:nvPr/>
          </p:nvSpPr>
          <p:spPr bwMode="auto">
            <a:xfrm>
              <a:off x="2890198" y="3102650"/>
              <a:ext cx="450291" cy="454032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28662" y="2786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纬度等间距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910" y="50720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纬度不等间距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72396" y="2714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赤道位置错误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502902" y="5000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赤道位置正确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 rot="5400000">
            <a:off x="2536017" y="4107661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 flipH="1" flipV="1">
            <a:off x="2964645" y="4107661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785918" y="3929066"/>
            <a:ext cx="11160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/>
              <a:t>glbDistortRadius</a:t>
            </a:r>
            <a:endParaRPr lang="en-US" altLang="zh-CN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3286116" y="3929066"/>
            <a:ext cx="1124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 smtClean="0"/>
              <a:t>glbUnDistortRadius</a:t>
            </a:r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590</TotalTime>
  <Words>1073</Words>
  <PresentationFormat>全屏显示(4:3)</PresentationFormat>
  <Paragraphs>202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穿越</vt:lpstr>
      <vt:lpstr>公式</vt:lpstr>
      <vt:lpstr>GLBSDK设计文档</vt:lpstr>
      <vt:lpstr>总体架构</vt:lpstr>
      <vt:lpstr>GlbRot</vt:lpstr>
      <vt:lpstr>球面材质坐标系</vt:lpstr>
      <vt:lpstr>经纬度坐标系(GlbPointGeo)</vt:lpstr>
      <vt:lpstr>直角坐标系（GlbPoint3d）</vt:lpstr>
      <vt:lpstr>圆饼坐标系（GlbPoint2d）</vt:lpstr>
      <vt:lpstr>圆饼坐标与屏幕坐标的对应</vt:lpstr>
      <vt:lpstr>投影鱼眼镜头畸变校正</vt:lpstr>
      <vt:lpstr>坐标转换（及其逆变换）</vt:lpstr>
      <vt:lpstr>经纬度坐标 VS 直角坐标</vt:lpstr>
      <vt:lpstr>直角坐标的旋转</vt:lpstr>
      <vt:lpstr>直角坐标 VS 圆饼坐标</vt:lpstr>
      <vt:lpstr>球面上任意两点间的旋转轴和转角</vt:lpstr>
      <vt:lpstr>计算球面上任意曲线的长度</vt:lpstr>
      <vt:lpstr>计算球面上封闭曲线的面积</vt:lpstr>
      <vt:lpstr>GlbCore</vt:lpstr>
      <vt:lpstr>分片贴图</vt:lpstr>
      <vt:lpstr>分片贴图的特殊情况</vt:lpstr>
      <vt:lpstr>点击映射</vt:lpstr>
      <vt:lpstr>在球面上开窗口显示图像</vt:lpstr>
      <vt:lpstr>矩形贴图 </vt:lpstr>
      <vt:lpstr>带状贴图 </vt:lpstr>
      <vt:lpstr>点击测试</vt:lpstr>
      <vt:lpstr>GlbFrame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GLBSDK设计文档</dc:title>
  <cp:lastModifiedBy>Blueds</cp:lastModifiedBy>
  <cp:revision>55</cp:revision>
  <dcterms:modified xsi:type="dcterms:W3CDTF">2013-10-13T11:40:57Z</dcterms:modified>
</cp:coreProperties>
</file>