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58" r:id="rId4"/>
    <p:sldId id="259" r:id="rId5"/>
    <p:sldId id="261" r:id="rId6"/>
    <p:sldId id="267" r:id="rId7"/>
    <p:sldId id="264" r:id="rId8"/>
    <p:sldId id="263" r:id="rId9"/>
    <p:sldId id="268" r:id="rId10"/>
    <p:sldId id="260" r:id="rId11"/>
    <p:sldId id="265" r:id="rId12"/>
    <p:sldId id="266"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39234" autoAdjust="0"/>
  </p:normalViewPr>
  <p:slideViewPr>
    <p:cSldViewPr>
      <p:cViewPr>
        <p:scale>
          <a:sx n="70" d="100"/>
          <a:sy n="70" d="100"/>
        </p:scale>
        <p:origin x="-516" y="864"/>
      </p:cViewPr>
      <p:guideLst>
        <p:guide orient="horz" pos="2160"/>
        <p:guide pos="2880"/>
      </p:guideLst>
    </p:cSldViewPr>
  </p:slideViewPr>
  <p:notesTextViewPr>
    <p:cViewPr>
      <p:scale>
        <a:sx n="100" d="100"/>
        <a:sy n="100" d="100"/>
      </p:scale>
      <p:origin x="0" y="255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1A6D6-91D8-44DA-837F-0B4ED1D3B769}" type="doc">
      <dgm:prSet loTypeId="urn:microsoft.com/office/officeart/2005/8/layout/pyramid1" loCatId="pyramid" qsTypeId="urn:microsoft.com/office/officeart/2005/8/quickstyle/3d5" qsCatId="3D" csTypeId="urn:microsoft.com/office/officeart/2005/8/colors/accent1_3" csCatId="accent1" phldr="1"/>
      <dgm:spPr/>
    </dgm:pt>
    <dgm:pt modelId="{6240A8F7-8665-470D-AFE4-826C54B713B6}">
      <dgm:prSet phldrT="[文本]" custT="1"/>
      <dgm:spPr/>
      <dgm:t>
        <a:bodyPr/>
        <a:lstStyle/>
        <a:p>
          <a:pPr algn="ctr"/>
          <a:r>
            <a:rPr lang="zh-CN" altLang="en-US" sz="2000" b="1" dirty="0" smtClean="0"/>
            <a:t>第一阶段：跨越平台</a:t>
          </a:r>
          <a:endParaRPr lang="zh-CN" altLang="en-US" sz="2000" b="1" dirty="0"/>
        </a:p>
      </dgm:t>
    </dgm:pt>
    <dgm:pt modelId="{B4B1D27C-A555-452A-8BBA-4134B179B2FC}" type="parTrans" cxnId="{96CFD352-F01B-46E9-83CD-E9DEDE4EC4D3}">
      <dgm:prSet/>
      <dgm:spPr/>
      <dgm:t>
        <a:bodyPr/>
        <a:lstStyle/>
        <a:p>
          <a:pPr algn="ctr"/>
          <a:endParaRPr lang="zh-CN" altLang="en-US" sz="1400" b="1"/>
        </a:p>
      </dgm:t>
    </dgm:pt>
    <dgm:pt modelId="{E9A90189-961D-4C98-A657-C0E4ADB845AF}" type="sibTrans" cxnId="{96CFD352-F01B-46E9-83CD-E9DEDE4EC4D3}">
      <dgm:prSet/>
      <dgm:spPr/>
      <dgm:t>
        <a:bodyPr/>
        <a:lstStyle/>
        <a:p>
          <a:pPr algn="ctr"/>
          <a:endParaRPr lang="zh-CN" altLang="en-US" sz="1400" b="1"/>
        </a:p>
      </dgm:t>
    </dgm:pt>
    <dgm:pt modelId="{BE26DAB7-AA07-403F-A85A-494FFE1CD45D}">
      <dgm:prSet phldrT="[文本]" custT="1"/>
      <dgm:spPr/>
      <dgm:t>
        <a:bodyPr/>
        <a:lstStyle/>
        <a:p>
          <a:pPr algn="ctr"/>
          <a:r>
            <a:rPr lang="zh-CN" altLang="en-US" sz="2000" b="1" dirty="0" smtClean="0"/>
            <a:t>第二阶段：</a:t>
          </a:r>
          <a:endParaRPr lang="en-US" altLang="zh-CN" sz="2000" b="1" dirty="0" smtClean="0"/>
        </a:p>
        <a:p>
          <a:pPr algn="ctr"/>
          <a:r>
            <a:rPr lang="zh-CN" altLang="en-US" sz="2000" b="1" dirty="0" smtClean="0"/>
            <a:t>解决难点</a:t>
          </a:r>
          <a:endParaRPr lang="zh-CN" altLang="en-US" sz="2000" b="1" dirty="0"/>
        </a:p>
      </dgm:t>
    </dgm:pt>
    <dgm:pt modelId="{A958FCAA-E136-4E64-BD01-B808258E8027}" type="parTrans" cxnId="{CBF4A62E-39F1-43E8-901E-7754DB998F30}">
      <dgm:prSet/>
      <dgm:spPr/>
      <dgm:t>
        <a:bodyPr/>
        <a:lstStyle/>
        <a:p>
          <a:pPr algn="ctr"/>
          <a:endParaRPr lang="zh-CN" altLang="en-US" sz="1400" b="1"/>
        </a:p>
      </dgm:t>
    </dgm:pt>
    <dgm:pt modelId="{A3C80A00-D29F-435B-8163-29373C4ACA37}" type="sibTrans" cxnId="{CBF4A62E-39F1-43E8-901E-7754DB998F30}">
      <dgm:prSet/>
      <dgm:spPr/>
      <dgm:t>
        <a:bodyPr/>
        <a:lstStyle/>
        <a:p>
          <a:pPr algn="ctr"/>
          <a:endParaRPr lang="zh-CN" altLang="en-US" sz="1400" b="1"/>
        </a:p>
      </dgm:t>
    </dgm:pt>
    <dgm:pt modelId="{DA2E74C7-74A1-4784-A6EF-D913665A0D8F}">
      <dgm:prSet phldrT="[文本]" custT="1"/>
      <dgm:spPr/>
      <dgm:t>
        <a:bodyPr/>
        <a:lstStyle/>
        <a:p>
          <a:pPr algn="ctr"/>
          <a:r>
            <a:rPr lang="zh-CN" altLang="en-US" sz="2000" b="1" dirty="0" smtClean="0"/>
            <a:t>第三阶段：</a:t>
          </a:r>
          <a:endParaRPr lang="en-US" altLang="zh-CN" sz="2000" b="1" dirty="0" smtClean="0"/>
        </a:p>
        <a:p>
          <a:pPr algn="ctr"/>
          <a:r>
            <a:rPr lang="zh-CN" altLang="en-US" sz="2000" b="1" dirty="0" smtClean="0"/>
            <a:t>人机交互</a:t>
          </a:r>
          <a:endParaRPr lang="zh-CN" altLang="en-US" sz="2000" b="1" dirty="0"/>
        </a:p>
      </dgm:t>
    </dgm:pt>
    <dgm:pt modelId="{501EB9F8-09E5-46EA-BE3A-7DBCEDDA7586}" type="parTrans" cxnId="{CA0F2E42-01A6-4E0A-A04E-568588BFEEF1}">
      <dgm:prSet/>
      <dgm:spPr/>
      <dgm:t>
        <a:bodyPr/>
        <a:lstStyle/>
        <a:p>
          <a:pPr algn="ctr"/>
          <a:endParaRPr lang="zh-CN" altLang="en-US" sz="1400" b="1"/>
        </a:p>
      </dgm:t>
    </dgm:pt>
    <dgm:pt modelId="{E03FC3D6-FB2B-4F2A-AE5B-CC2B71E895B7}" type="sibTrans" cxnId="{CA0F2E42-01A6-4E0A-A04E-568588BFEEF1}">
      <dgm:prSet/>
      <dgm:spPr/>
      <dgm:t>
        <a:bodyPr/>
        <a:lstStyle/>
        <a:p>
          <a:pPr algn="ctr"/>
          <a:endParaRPr lang="zh-CN" altLang="en-US" sz="1400" b="1"/>
        </a:p>
      </dgm:t>
    </dgm:pt>
    <dgm:pt modelId="{CCA10D61-5361-4FA8-B01C-D564E0EACDB5}" type="pres">
      <dgm:prSet presAssocID="{C671A6D6-91D8-44DA-837F-0B4ED1D3B769}" presName="Name0" presStyleCnt="0">
        <dgm:presLayoutVars>
          <dgm:dir/>
          <dgm:animLvl val="lvl"/>
          <dgm:resizeHandles val="exact"/>
        </dgm:presLayoutVars>
      </dgm:prSet>
      <dgm:spPr/>
    </dgm:pt>
    <dgm:pt modelId="{4F0ADE28-1509-4E25-8BA7-3B6CF4606FDC}" type="pres">
      <dgm:prSet presAssocID="{6240A8F7-8665-470D-AFE4-826C54B713B6}" presName="Name8" presStyleCnt="0"/>
      <dgm:spPr/>
    </dgm:pt>
    <dgm:pt modelId="{4370B200-827E-4133-89D2-AC13E0BA09D8}" type="pres">
      <dgm:prSet presAssocID="{6240A8F7-8665-470D-AFE4-826C54B713B6}" presName="level" presStyleLbl="node1" presStyleIdx="0" presStyleCnt="3">
        <dgm:presLayoutVars>
          <dgm:chMax val="1"/>
          <dgm:bulletEnabled val="1"/>
        </dgm:presLayoutVars>
      </dgm:prSet>
      <dgm:spPr/>
      <dgm:t>
        <a:bodyPr/>
        <a:lstStyle/>
        <a:p>
          <a:endParaRPr lang="zh-CN" altLang="en-US"/>
        </a:p>
      </dgm:t>
    </dgm:pt>
    <dgm:pt modelId="{85FD30D6-603E-45E1-94E9-46B7C33711EC}" type="pres">
      <dgm:prSet presAssocID="{6240A8F7-8665-470D-AFE4-826C54B713B6}" presName="levelTx" presStyleLbl="revTx" presStyleIdx="0" presStyleCnt="0">
        <dgm:presLayoutVars>
          <dgm:chMax val="1"/>
          <dgm:bulletEnabled val="1"/>
        </dgm:presLayoutVars>
      </dgm:prSet>
      <dgm:spPr/>
      <dgm:t>
        <a:bodyPr/>
        <a:lstStyle/>
        <a:p>
          <a:endParaRPr lang="zh-CN" altLang="en-US"/>
        </a:p>
      </dgm:t>
    </dgm:pt>
    <dgm:pt modelId="{FB25CFA7-1F4F-4C25-BB40-56FFD263978C}" type="pres">
      <dgm:prSet presAssocID="{BE26DAB7-AA07-403F-A85A-494FFE1CD45D}" presName="Name8" presStyleCnt="0"/>
      <dgm:spPr/>
    </dgm:pt>
    <dgm:pt modelId="{BE482A23-EA09-464B-81ED-C0CF93600E59}" type="pres">
      <dgm:prSet presAssocID="{BE26DAB7-AA07-403F-A85A-494FFE1CD45D}" presName="level" presStyleLbl="node1" presStyleIdx="1" presStyleCnt="3">
        <dgm:presLayoutVars>
          <dgm:chMax val="1"/>
          <dgm:bulletEnabled val="1"/>
        </dgm:presLayoutVars>
      </dgm:prSet>
      <dgm:spPr/>
      <dgm:t>
        <a:bodyPr/>
        <a:lstStyle/>
        <a:p>
          <a:endParaRPr lang="zh-CN" altLang="en-US"/>
        </a:p>
      </dgm:t>
    </dgm:pt>
    <dgm:pt modelId="{B7472C08-5C80-459C-9B44-6633C9A0659A}" type="pres">
      <dgm:prSet presAssocID="{BE26DAB7-AA07-403F-A85A-494FFE1CD45D}" presName="levelTx" presStyleLbl="revTx" presStyleIdx="0" presStyleCnt="0">
        <dgm:presLayoutVars>
          <dgm:chMax val="1"/>
          <dgm:bulletEnabled val="1"/>
        </dgm:presLayoutVars>
      </dgm:prSet>
      <dgm:spPr/>
      <dgm:t>
        <a:bodyPr/>
        <a:lstStyle/>
        <a:p>
          <a:endParaRPr lang="zh-CN" altLang="en-US"/>
        </a:p>
      </dgm:t>
    </dgm:pt>
    <dgm:pt modelId="{7866FC6C-0937-43A2-8DE0-F99CBE998B5C}" type="pres">
      <dgm:prSet presAssocID="{DA2E74C7-74A1-4784-A6EF-D913665A0D8F}" presName="Name8" presStyleCnt="0"/>
      <dgm:spPr/>
    </dgm:pt>
    <dgm:pt modelId="{B6F248DB-C6DA-4743-AE83-142C20E2B07E}" type="pres">
      <dgm:prSet presAssocID="{DA2E74C7-74A1-4784-A6EF-D913665A0D8F}" presName="level" presStyleLbl="node1" presStyleIdx="2" presStyleCnt="3">
        <dgm:presLayoutVars>
          <dgm:chMax val="1"/>
          <dgm:bulletEnabled val="1"/>
        </dgm:presLayoutVars>
      </dgm:prSet>
      <dgm:spPr/>
      <dgm:t>
        <a:bodyPr/>
        <a:lstStyle/>
        <a:p>
          <a:endParaRPr lang="zh-CN" altLang="en-US"/>
        </a:p>
      </dgm:t>
    </dgm:pt>
    <dgm:pt modelId="{23747408-8BEA-43F6-AF45-1AFF3BD84888}" type="pres">
      <dgm:prSet presAssocID="{DA2E74C7-74A1-4784-A6EF-D913665A0D8F}" presName="levelTx" presStyleLbl="revTx" presStyleIdx="0" presStyleCnt="0">
        <dgm:presLayoutVars>
          <dgm:chMax val="1"/>
          <dgm:bulletEnabled val="1"/>
        </dgm:presLayoutVars>
      </dgm:prSet>
      <dgm:spPr/>
      <dgm:t>
        <a:bodyPr/>
        <a:lstStyle/>
        <a:p>
          <a:endParaRPr lang="zh-CN" altLang="en-US"/>
        </a:p>
      </dgm:t>
    </dgm:pt>
  </dgm:ptLst>
  <dgm:cxnLst>
    <dgm:cxn modelId="{08D35334-1552-41F7-8D6C-C4222AE1947C}" type="presOf" srcId="{BE26DAB7-AA07-403F-A85A-494FFE1CD45D}" destId="{BE482A23-EA09-464B-81ED-C0CF93600E59}" srcOrd="0" destOrd="0" presId="urn:microsoft.com/office/officeart/2005/8/layout/pyramid1"/>
    <dgm:cxn modelId="{9673D05A-A497-4AD3-8C29-9E014D8EFA33}" type="presOf" srcId="{DA2E74C7-74A1-4784-A6EF-D913665A0D8F}" destId="{23747408-8BEA-43F6-AF45-1AFF3BD84888}" srcOrd="1" destOrd="0" presId="urn:microsoft.com/office/officeart/2005/8/layout/pyramid1"/>
    <dgm:cxn modelId="{96CFD352-F01B-46E9-83CD-E9DEDE4EC4D3}" srcId="{C671A6D6-91D8-44DA-837F-0B4ED1D3B769}" destId="{6240A8F7-8665-470D-AFE4-826C54B713B6}" srcOrd="0" destOrd="0" parTransId="{B4B1D27C-A555-452A-8BBA-4134B179B2FC}" sibTransId="{E9A90189-961D-4C98-A657-C0E4ADB845AF}"/>
    <dgm:cxn modelId="{1CC67FF1-0060-47C7-9E95-B6FC64E7713B}" type="presOf" srcId="{6240A8F7-8665-470D-AFE4-826C54B713B6}" destId="{85FD30D6-603E-45E1-94E9-46B7C33711EC}" srcOrd="1" destOrd="0" presId="urn:microsoft.com/office/officeart/2005/8/layout/pyramid1"/>
    <dgm:cxn modelId="{CBF4A62E-39F1-43E8-901E-7754DB998F30}" srcId="{C671A6D6-91D8-44DA-837F-0B4ED1D3B769}" destId="{BE26DAB7-AA07-403F-A85A-494FFE1CD45D}" srcOrd="1" destOrd="0" parTransId="{A958FCAA-E136-4E64-BD01-B808258E8027}" sibTransId="{A3C80A00-D29F-435B-8163-29373C4ACA37}"/>
    <dgm:cxn modelId="{B001DB2C-886F-44B0-8C2C-3A4EC9EA014A}" type="presOf" srcId="{DA2E74C7-74A1-4784-A6EF-D913665A0D8F}" destId="{B6F248DB-C6DA-4743-AE83-142C20E2B07E}" srcOrd="0" destOrd="0" presId="urn:microsoft.com/office/officeart/2005/8/layout/pyramid1"/>
    <dgm:cxn modelId="{7205CD5C-1DC7-49DD-9BA2-1A1F2321839E}" type="presOf" srcId="{C671A6D6-91D8-44DA-837F-0B4ED1D3B769}" destId="{CCA10D61-5361-4FA8-B01C-D564E0EACDB5}" srcOrd="0" destOrd="0" presId="urn:microsoft.com/office/officeart/2005/8/layout/pyramid1"/>
    <dgm:cxn modelId="{FFAA6CB2-BB00-4E68-8A2F-DED31EE65971}" type="presOf" srcId="{6240A8F7-8665-470D-AFE4-826C54B713B6}" destId="{4370B200-827E-4133-89D2-AC13E0BA09D8}" srcOrd="0" destOrd="0" presId="urn:microsoft.com/office/officeart/2005/8/layout/pyramid1"/>
    <dgm:cxn modelId="{E104BEA7-35C7-4BA1-93A3-58C5A7D8D7D7}" type="presOf" srcId="{BE26DAB7-AA07-403F-A85A-494FFE1CD45D}" destId="{B7472C08-5C80-459C-9B44-6633C9A0659A}" srcOrd="1" destOrd="0" presId="urn:microsoft.com/office/officeart/2005/8/layout/pyramid1"/>
    <dgm:cxn modelId="{CA0F2E42-01A6-4E0A-A04E-568588BFEEF1}" srcId="{C671A6D6-91D8-44DA-837F-0B4ED1D3B769}" destId="{DA2E74C7-74A1-4784-A6EF-D913665A0D8F}" srcOrd="2" destOrd="0" parTransId="{501EB9F8-09E5-46EA-BE3A-7DBCEDDA7586}" sibTransId="{E03FC3D6-FB2B-4F2A-AE5B-CC2B71E895B7}"/>
    <dgm:cxn modelId="{68301205-09BE-4026-A090-1103A358A227}" type="presParOf" srcId="{CCA10D61-5361-4FA8-B01C-D564E0EACDB5}" destId="{4F0ADE28-1509-4E25-8BA7-3B6CF4606FDC}" srcOrd="0" destOrd="0" presId="urn:microsoft.com/office/officeart/2005/8/layout/pyramid1"/>
    <dgm:cxn modelId="{D4E0BB6F-905E-472D-A581-F9A15D00E7F0}" type="presParOf" srcId="{4F0ADE28-1509-4E25-8BA7-3B6CF4606FDC}" destId="{4370B200-827E-4133-89D2-AC13E0BA09D8}" srcOrd="0" destOrd="0" presId="urn:microsoft.com/office/officeart/2005/8/layout/pyramid1"/>
    <dgm:cxn modelId="{FFD4A5DD-2EBE-41BC-97EF-8E9BD11AD7F9}" type="presParOf" srcId="{4F0ADE28-1509-4E25-8BA7-3B6CF4606FDC}" destId="{85FD30D6-603E-45E1-94E9-46B7C33711EC}" srcOrd="1" destOrd="0" presId="urn:microsoft.com/office/officeart/2005/8/layout/pyramid1"/>
    <dgm:cxn modelId="{B3AA0F4F-757C-4BDC-B13C-63E30F02DF5A}" type="presParOf" srcId="{CCA10D61-5361-4FA8-B01C-D564E0EACDB5}" destId="{FB25CFA7-1F4F-4C25-BB40-56FFD263978C}" srcOrd="1" destOrd="0" presId="urn:microsoft.com/office/officeart/2005/8/layout/pyramid1"/>
    <dgm:cxn modelId="{E07E88AA-B060-4423-9551-64863C77EB1C}" type="presParOf" srcId="{FB25CFA7-1F4F-4C25-BB40-56FFD263978C}" destId="{BE482A23-EA09-464B-81ED-C0CF93600E59}" srcOrd="0" destOrd="0" presId="urn:microsoft.com/office/officeart/2005/8/layout/pyramid1"/>
    <dgm:cxn modelId="{5EEE0971-F151-4477-BD2D-E3020D9DEFB7}" type="presParOf" srcId="{FB25CFA7-1F4F-4C25-BB40-56FFD263978C}" destId="{B7472C08-5C80-459C-9B44-6633C9A0659A}" srcOrd="1" destOrd="0" presId="urn:microsoft.com/office/officeart/2005/8/layout/pyramid1"/>
    <dgm:cxn modelId="{07C94FCB-AE34-42E7-AC01-6696411C034B}" type="presParOf" srcId="{CCA10D61-5361-4FA8-B01C-D564E0EACDB5}" destId="{7866FC6C-0937-43A2-8DE0-F99CBE998B5C}" srcOrd="2" destOrd="0" presId="urn:microsoft.com/office/officeart/2005/8/layout/pyramid1"/>
    <dgm:cxn modelId="{439B5D53-3A1D-4AAC-895B-4EC8E555D99A}" type="presParOf" srcId="{7866FC6C-0937-43A2-8DE0-F99CBE998B5C}" destId="{B6F248DB-C6DA-4743-AE83-142C20E2B07E}" srcOrd="0" destOrd="0" presId="urn:microsoft.com/office/officeart/2005/8/layout/pyramid1"/>
    <dgm:cxn modelId="{67BF3171-A35D-48B8-8847-B59DA331D91B}" type="presParOf" srcId="{7866FC6C-0937-43A2-8DE0-F99CBE998B5C}" destId="{23747408-8BEA-43F6-AF45-1AFF3BD84888}" srcOrd="1" destOrd="0" presId="urn:microsoft.com/office/officeart/2005/8/layout/pyramid1"/>
  </dgm:cxnLst>
  <dgm:bg/>
  <dgm:whole/>
</dgm:dataModel>
</file>

<file path=ppt/diagrams/data2.xml><?xml version="1.0" encoding="utf-8"?>
<dgm:dataModel xmlns:dgm="http://schemas.openxmlformats.org/drawingml/2006/diagram" xmlns:a="http://schemas.openxmlformats.org/drawingml/2006/main">
  <dgm:ptLst>
    <dgm:pt modelId="{C671A6D6-91D8-44DA-837F-0B4ED1D3B769}" type="doc">
      <dgm:prSet loTypeId="urn:microsoft.com/office/officeart/2005/8/layout/pyramid1" loCatId="pyramid" qsTypeId="urn:microsoft.com/office/officeart/2005/8/quickstyle/3d5" qsCatId="3D" csTypeId="urn:microsoft.com/office/officeart/2005/8/colors/colorful3" csCatId="colorful" phldr="1"/>
      <dgm:spPr/>
    </dgm:pt>
    <dgm:pt modelId="{6240A8F7-8665-470D-AFE4-826C54B713B6}">
      <dgm:prSet phldrT="[文本]" custT="1"/>
      <dgm:spPr/>
      <dgm:t>
        <a:bodyPr/>
        <a:lstStyle/>
        <a:p>
          <a:pPr algn="ctr"/>
          <a:r>
            <a:rPr lang="zh-CN" altLang="en-US" sz="2000" b="1" dirty="0" smtClean="0"/>
            <a:t>互动平台</a:t>
          </a:r>
          <a:endParaRPr lang="zh-CN" altLang="en-US" sz="2000" b="1" dirty="0"/>
        </a:p>
      </dgm:t>
    </dgm:pt>
    <dgm:pt modelId="{B4B1D27C-A555-452A-8BBA-4134B179B2FC}" type="parTrans" cxnId="{96CFD352-F01B-46E9-83CD-E9DEDE4EC4D3}">
      <dgm:prSet/>
      <dgm:spPr/>
      <dgm:t>
        <a:bodyPr/>
        <a:lstStyle/>
        <a:p>
          <a:pPr algn="ctr"/>
          <a:endParaRPr lang="zh-CN" altLang="en-US" sz="1400" b="1"/>
        </a:p>
      </dgm:t>
    </dgm:pt>
    <dgm:pt modelId="{E9A90189-961D-4C98-A657-C0E4ADB845AF}" type="sibTrans" cxnId="{96CFD352-F01B-46E9-83CD-E9DEDE4EC4D3}">
      <dgm:prSet/>
      <dgm:spPr/>
      <dgm:t>
        <a:bodyPr/>
        <a:lstStyle/>
        <a:p>
          <a:pPr algn="ctr"/>
          <a:endParaRPr lang="zh-CN" altLang="en-US" sz="1400" b="1"/>
        </a:p>
      </dgm:t>
    </dgm:pt>
    <dgm:pt modelId="{BE26DAB7-AA07-403F-A85A-494FFE1CD45D}">
      <dgm:prSet phldrT="[文本]" custT="1"/>
      <dgm:spPr/>
      <dgm:t>
        <a:bodyPr/>
        <a:lstStyle/>
        <a:p>
          <a:pPr algn="ctr"/>
          <a:r>
            <a:rPr lang="zh-CN" altLang="en-US" sz="2000" b="1" dirty="0" smtClean="0"/>
            <a:t>备课平台</a:t>
          </a:r>
          <a:endParaRPr lang="zh-CN" altLang="en-US" sz="2000" b="1" dirty="0"/>
        </a:p>
      </dgm:t>
    </dgm:pt>
    <dgm:pt modelId="{A958FCAA-E136-4E64-BD01-B808258E8027}" type="parTrans" cxnId="{CBF4A62E-39F1-43E8-901E-7754DB998F30}">
      <dgm:prSet/>
      <dgm:spPr/>
      <dgm:t>
        <a:bodyPr/>
        <a:lstStyle/>
        <a:p>
          <a:pPr algn="ctr"/>
          <a:endParaRPr lang="zh-CN" altLang="en-US" sz="1400" b="1"/>
        </a:p>
      </dgm:t>
    </dgm:pt>
    <dgm:pt modelId="{A3C80A00-D29F-435B-8163-29373C4ACA37}" type="sibTrans" cxnId="{CBF4A62E-39F1-43E8-901E-7754DB998F30}">
      <dgm:prSet/>
      <dgm:spPr/>
      <dgm:t>
        <a:bodyPr/>
        <a:lstStyle/>
        <a:p>
          <a:pPr algn="ctr"/>
          <a:endParaRPr lang="zh-CN" altLang="en-US" sz="1400" b="1"/>
        </a:p>
      </dgm:t>
    </dgm:pt>
    <dgm:pt modelId="{DA2E74C7-74A1-4784-A6EF-D913665A0D8F}">
      <dgm:prSet phldrT="[文本]" custT="1"/>
      <dgm:spPr/>
      <dgm:t>
        <a:bodyPr/>
        <a:lstStyle/>
        <a:p>
          <a:pPr algn="ctr"/>
          <a:r>
            <a:rPr lang="zh-CN" altLang="en-US" sz="2000" b="1" dirty="0" smtClean="0"/>
            <a:t>播放平台</a:t>
          </a:r>
          <a:endParaRPr lang="zh-CN" altLang="en-US" sz="2000" b="1" dirty="0"/>
        </a:p>
      </dgm:t>
    </dgm:pt>
    <dgm:pt modelId="{501EB9F8-09E5-46EA-BE3A-7DBCEDDA7586}" type="parTrans" cxnId="{CA0F2E42-01A6-4E0A-A04E-568588BFEEF1}">
      <dgm:prSet/>
      <dgm:spPr/>
      <dgm:t>
        <a:bodyPr/>
        <a:lstStyle/>
        <a:p>
          <a:pPr algn="ctr"/>
          <a:endParaRPr lang="zh-CN" altLang="en-US" sz="1400" b="1"/>
        </a:p>
      </dgm:t>
    </dgm:pt>
    <dgm:pt modelId="{E03FC3D6-FB2B-4F2A-AE5B-CC2B71E895B7}" type="sibTrans" cxnId="{CA0F2E42-01A6-4E0A-A04E-568588BFEEF1}">
      <dgm:prSet/>
      <dgm:spPr/>
      <dgm:t>
        <a:bodyPr/>
        <a:lstStyle/>
        <a:p>
          <a:pPr algn="ctr"/>
          <a:endParaRPr lang="zh-CN" altLang="en-US" sz="1400" b="1"/>
        </a:p>
      </dgm:t>
    </dgm:pt>
    <dgm:pt modelId="{CCA10D61-5361-4FA8-B01C-D564E0EACDB5}" type="pres">
      <dgm:prSet presAssocID="{C671A6D6-91D8-44DA-837F-0B4ED1D3B769}" presName="Name0" presStyleCnt="0">
        <dgm:presLayoutVars>
          <dgm:dir/>
          <dgm:animLvl val="lvl"/>
          <dgm:resizeHandles val="exact"/>
        </dgm:presLayoutVars>
      </dgm:prSet>
      <dgm:spPr/>
    </dgm:pt>
    <dgm:pt modelId="{4F0ADE28-1509-4E25-8BA7-3B6CF4606FDC}" type="pres">
      <dgm:prSet presAssocID="{6240A8F7-8665-470D-AFE4-826C54B713B6}" presName="Name8" presStyleCnt="0"/>
      <dgm:spPr/>
    </dgm:pt>
    <dgm:pt modelId="{4370B200-827E-4133-89D2-AC13E0BA09D8}" type="pres">
      <dgm:prSet presAssocID="{6240A8F7-8665-470D-AFE4-826C54B713B6}" presName="level" presStyleLbl="node1" presStyleIdx="0" presStyleCnt="3">
        <dgm:presLayoutVars>
          <dgm:chMax val="1"/>
          <dgm:bulletEnabled val="1"/>
        </dgm:presLayoutVars>
      </dgm:prSet>
      <dgm:spPr/>
      <dgm:t>
        <a:bodyPr/>
        <a:lstStyle/>
        <a:p>
          <a:endParaRPr lang="zh-CN" altLang="en-US"/>
        </a:p>
      </dgm:t>
    </dgm:pt>
    <dgm:pt modelId="{85FD30D6-603E-45E1-94E9-46B7C33711EC}" type="pres">
      <dgm:prSet presAssocID="{6240A8F7-8665-470D-AFE4-826C54B713B6}" presName="levelTx" presStyleLbl="revTx" presStyleIdx="0" presStyleCnt="0">
        <dgm:presLayoutVars>
          <dgm:chMax val="1"/>
          <dgm:bulletEnabled val="1"/>
        </dgm:presLayoutVars>
      </dgm:prSet>
      <dgm:spPr/>
      <dgm:t>
        <a:bodyPr/>
        <a:lstStyle/>
        <a:p>
          <a:endParaRPr lang="zh-CN" altLang="en-US"/>
        </a:p>
      </dgm:t>
    </dgm:pt>
    <dgm:pt modelId="{FB25CFA7-1F4F-4C25-BB40-56FFD263978C}" type="pres">
      <dgm:prSet presAssocID="{BE26DAB7-AA07-403F-A85A-494FFE1CD45D}" presName="Name8" presStyleCnt="0"/>
      <dgm:spPr/>
    </dgm:pt>
    <dgm:pt modelId="{BE482A23-EA09-464B-81ED-C0CF93600E59}" type="pres">
      <dgm:prSet presAssocID="{BE26DAB7-AA07-403F-A85A-494FFE1CD45D}" presName="level" presStyleLbl="node1" presStyleIdx="1" presStyleCnt="3">
        <dgm:presLayoutVars>
          <dgm:chMax val="1"/>
          <dgm:bulletEnabled val="1"/>
        </dgm:presLayoutVars>
      </dgm:prSet>
      <dgm:spPr/>
      <dgm:t>
        <a:bodyPr/>
        <a:lstStyle/>
        <a:p>
          <a:endParaRPr lang="zh-CN" altLang="en-US"/>
        </a:p>
      </dgm:t>
    </dgm:pt>
    <dgm:pt modelId="{B7472C08-5C80-459C-9B44-6633C9A0659A}" type="pres">
      <dgm:prSet presAssocID="{BE26DAB7-AA07-403F-A85A-494FFE1CD45D}" presName="levelTx" presStyleLbl="revTx" presStyleIdx="0" presStyleCnt="0">
        <dgm:presLayoutVars>
          <dgm:chMax val="1"/>
          <dgm:bulletEnabled val="1"/>
        </dgm:presLayoutVars>
      </dgm:prSet>
      <dgm:spPr/>
      <dgm:t>
        <a:bodyPr/>
        <a:lstStyle/>
        <a:p>
          <a:endParaRPr lang="zh-CN" altLang="en-US"/>
        </a:p>
      </dgm:t>
    </dgm:pt>
    <dgm:pt modelId="{7866FC6C-0937-43A2-8DE0-F99CBE998B5C}" type="pres">
      <dgm:prSet presAssocID="{DA2E74C7-74A1-4784-A6EF-D913665A0D8F}" presName="Name8" presStyleCnt="0"/>
      <dgm:spPr/>
    </dgm:pt>
    <dgm:pt modelId="{B6F248DB-C6DA-4743-AE83-142C20E2B07E}" type="pres">
      <dgm:prSet presAssocID="{DA2E74C7-74A1-4784-A6EF-D913665A0D8F}" presName="level" presStyleLbl="node1" presStyleIdx="2" presStyleCnt="3">
        <dgm:presLayoutVars>
          <dgm:chMax val="1"/>
          <dgm:bulletEnabled val="1"/>
        </dgm:presLayoutVars>
      </dgm:prSet>
      <dgm:spPr/>
      <dgm:t>
        <a:bodyPr/>
        <a:lstStyle/>
        <a:p>
          <a:endParaRPr lang="zh-CN" altLang="en-US"/>
        </a:p>
      </dgm:t>
    </dgm:pt>
    <dgm:pt modelId="{23747408-8BEA-43F6-AF45-1AFF3BD84888}" type="pres">
      <dgm:prSet presAssocID="{DA2E74C7-74A1-4784-A6EF-D913665A0D8F}" presName="levelTx" presStyleLbl="revTx" presStyleIdx="0" presStyleCnt="0">
        <dgm:presLayoutVars>
          <dgm:chMax val="1"/>
          <dgm:bulletEnabled val="1"/>
        </dgm:presLayoutVars>
      </dgm:prSet>
      <dgm:spPr/>
      <dgm:t>
        <a:bodyPr/>
        <a:lstStyle/>
        <a:p>
          <a:endParaRPr lang="zh-CN" altLang="en-US"/>
        </a:p>
      </dgm:t>
    </dgm:pt>
  </dgm:ptLst>
  <dgm:cxnLst>
    <dgm:cxn modelId="{A7E9AA81-EA39-424A-A86B-17D5D061D07B}" type="presOf" srcId="{BE26DAB7-AA07-403F-A85A-494FFE1CD45D}" destId="{B7472C08-5C80-459C-9B44-6633C9A0659A}" srcOrd="1" destOrd="0" presId="urn:microsoft.com/office/officeart/2005/8/layout/pyramid1"/>
    <dgm:cxn modelId="{28F99113-4975-4C41-B867-1B6078FD6703}" type="presOf" srcId="{6240A8F7-8665-470D-AFE4-826C54B713B6}" destId="{4370B200-827E-4133-89D2-AC13E0BA09D8}" srcOrd="0" destOrd="0" presId="urn:microsoft.com/office/officeart/2005/8/layout/pyramid1"/>
    <dgm:cxn modelId="{96CFD352-F01B-46E9-83CD-E9DEDE4EC4D3}" srcId="{C671A6D6-91D8-44DA-837F-0B4ED1D3B769}" destId="{6240A8F7-8665-470D-AFE4-826C54B713B6}" srcOrd="0" destOrd="0" parTransId="{B4B1D27C-A555-452A-8BBA-4134B179B2FC}" sibTransId="{E9A90189-961D-4C98-A657-C0E4ADB845AF}"/>
    <dgm:cxn modelId="{39F555C3-23C3-4C48-891E-21CE15F429D4}" type="presOf" srcId="{6240A8F7-8665-470D-AFE4-826C54B713B6}" destId="{85FD30D6-603E-45E1-94E9-46B7C33711EC}" srcOrd="1" destOrd="0" presId="urn:microsoft.com/office/officeart/2005/8/layout/pyramid1"/>
    <dgm:cxn modelId="{76B17439-B8E7-4E09-9A3E-637F219A1C50}" type="presOf" srcId="{C671A6D6-91D8-44DA-837F-0B4ED1D3B769}" destId="{CCA10D61-5361-4FA8-B01C-D564E0EACDB5}" srcOrd="0" destOrd="0" presId="urn:microsoft.com/office/officeart/2005/8/layout/pyramid1"/>
    <dgm:cxn modelId="{CBF4A62E-39F1-43E8-901E-7754DB998F30}" srcId="{C671A6D6-91D8-44DA-837F-0B4ED1D3B769}" destId="{BE26DAB7-AA07-403F-A85A-494FFE1CD45D}" srcOrd="1" destOrd="0" parTransId="{A958FCAA-E136-4E64-BD01-B808258E8027}" sibTransId="{A3C80A00-D29F-435B-8163-29373C4ACA37}"/>
    <dgm:cxn modelId="{9DEA0B31-E4B5-4F97-BC59-36AB7B5CDDD2}" type="presOf" srcId="{DA2E74C7-74A1-4784-A6EF-D913665A0D8F}" destId="{B6F248DB-C6DA-4743-AE83-142C20E2B07E}" srcOrd="0" destOrd="0" presId="urn:microsoft.com/office/officeart/2005/8/layout/pyramid1"/>
    <dgm:cxn modelId="{CA0F2E42-01A6-4E0A-A04E-568588BFEEF1}" srcId="{C671A6D6-91D8-44DA-837F-0B4ED1D3B769}" destId="{DA2E74C7-74A1-4784-A6EF-D913665A0D8F}" srcOrd="2" destOrd="0" parTransId="{501EB9F8-09E5-46EA-BE3A-7DBCEDDA7586}" sibTransId="{E03FC3D6-FB2B-4F2A-AE5B-CC2B71E895B7}"/>
    <dgm:cxn modelId="{C7F1EA66-54D9-4759-BCED-30C8D1C163A8}" type="presOf" srcId="{DA2E74C7-74A1-4784-A6EF-D913665A0D8F}" destId="{23747408-8BEA-43F6-AF45-1AFF3BD84888}" srcOrd="1" destOrd="0" presId="urn:microsoft.com/office/officeart/2005/8/layout/pyramid1"/>
    <dgm:cxn modelId="{FD7C0795-0399-46BB-A53E-981785766A43}" type="presOf" srcId="{BE26DAB7-AA07-403F-A85A-494FFE1CD45D}" destId="{BE482A23-EA09-464B-81ED-C0CF93600E59}" srcOrd="0" destOrd="0" presId="urn:microsoft.com/office/officeart/2005/8/layout/pyramid1"/>
    <dgm:cxn modelId="{89A1FC1F-F32F-428D-A3CE-270A40211CB4}" type="presParOf" srcId="{CCA10D61-5361-4FA8-B01C-D564E0EACDB5}" destId="{4F0ADE28-1509-4E25-8BA7-3B6CF4606FDC}" srcOrd="0" destOrd="0" presId="urn:microsoft.com/office/officeart/2005/8/layout/pyramid1"/>
    <dgm:cxn modelId="{8BF11238-97E2-4D3D-9112-0A3C88914F89}" type="presParOf" srcId="{4F0ADE28-1509-4E25-8BA7-3B6CF4606FDC}" destId="{4370B200-827E-4133-89D2-AC13E0BA09D8}" srcOrd="0" destOrd="0" presId="urn:microsoft.com/office/officeart/2005/8/layout/pyramid1"/>
    <dgm:cxn modelId="{AD8ED6F8-19C0-4302-99B7-26592B4A44BB}" type="presParOf" srcId="{4F0ADE28-1509-4E25-8BA7-3B6CF4606FDC}" destId="{85FD30D6-603E-45E1-94E9-46B7C33711EC}" srcOrd="1" destOrd="0" presId="urn:microsoft.com/office/officeart/2005/8/layout/pyramid1"/>
    <dgm:cxn modelId="{E7F3C4CC-5EC0-42DC-8470-581A86561BBB}" type="presParOf" srcId="{CCA10D61-5361-4FA8-B01C-D564E0EACDB5}" destId="{FB25CFA7-1F4F-4C25-BB40-56FFD263978C}" srcOrd="1" destOrd="0" presId="urn:microsoft.com/office/officeart/2005/8/layout/pyramid1"/>
    <dgm:cxn modelId="{0EBB5AFA-6A2E-4525-AD11-84F007039DA2}" type="presParOf" srcId="{FB25CFA7-1F4F-4C25-BB40-56FFD263978C}" destId="{BE482A23-EA09-464B-81ED-C0CF93600E59}" srcOrd="0" destOrd="0" presId="urn:microsoft.com/office/officeart/2005/8/layout/pyramid1"/>
    <dgm:cxn modelId="{E51FB8C4-91F0-4E72-AC1A-EF919F23422E}" type="presParOf" srcId="{FB25CFA7-1F4F-4C25-BB40-56FFD263978C}" destId="{B7472C08-5C80-459C-9B44-6633C9A0659A}" srcOrd="1" destOrd="0" presId="urn:microsoft.com/office/officeart/2005/8/layout/pyramid1"/>
    <dgm:cxn modelId="{D0D12918-6720-4A0A-9B1B-4A07CDD6D56B}" type="presParOf" srcId="{CCA10D61-5361-4FA8-B01C-D564E0EACDB5}" destId="{7866FC6C-0937-43A2-8DE0-F99CBE998B5C}" srcOrd="2" destOrd="0" presId="urn:microsoft.com/office/officeart/2005/8/layout/pyramid1"/>
    <dgm:cxn modelId="{8A5DAADB-A268-4EB4-90F2-4C5FFB847B02}" type="presParOf" srcId="{7866FC6C-0937-43A2-8DE0-F99CBE998B5C}" destId="{B6F248DB-C6DA-4743-AE83-142C20E2B07E}" srcOrd="0" destOrd="0" presId="urn:microsoft.com/office/officeart/2005/8/layout/pyramid1"/>
    <dgm:cxn modelId="{E2B74E2D-D4EC-45F4-BD9F-633059FA0D69}" type="presParOf" srcId="{7866FC6C-0937-43A2-8DE0-F99CBE998B5C}" destId="{23747408-8BEA-43F6-AF45-1AFF3BD84888}" srcOrd="1" destOrd="0" presId="urn:microsoft.com/office/officeart/2005/8/layout/pyramid1"/>
  </dgm:cxnLst>
  <dgm:bg/>
  <dgm:whole/>
</dgm:dataModel>
</file>

<file path=ppt/diagrams/data3.xml><?xml version="1.0" encoding="utf-8"?>
<dgm:dataModel xmlns:dgm="http://schemas.openxmlformats.org/drawingml/2006/diagram" xmlns:a="http://schemas.openxmlformats.org/drawingml/2006/main">
  <dgm:ptLst>
    <dgm:pt modelId="{3BB41A91-7018-4008-BCD7-6CE177FB20BF}" type="doc">
      <dgm:prSet loTypeId="urn:microsoft.com/office/officeart/2005/8/layout/list1" loCatId="list" qsTypeId="urn:microsoft.com/office/officeart/2005/8/quickstyle/3d7" qsCatId="3D" csTypeId="urn:microsoft.com/office/officeart/2005/8/colors/accent1_2" csCatId="accent1" phldr="1"/>
      <dgm:spPr/>
      <dgm:t>
        <a:bodyPr/>
        <a:lstStyle/>
        <a:p>
          <a:endParaRPr lang="zh-CN" altLang="en-US"/>
        </a:p>
      </dgm:t>
    </dgm:pt>
    <dgm:pt modelId="{DD71668F-6C30-461A-9BAF-6C8F2BE45BA1}">
      <dgm:prSet phldrT="[文本]"/>
      <dgm:spPr/>
      <dgm:t>
        <a:bodyPr/>
        <a:lstStyle/>
        <a:p>
          <a:r>
            <a:rPr lang="zh-CN" altLang="en-US" smtClean="0"/>
            <a:t>中教启星原有的大量课程资源</a:t>
          </a:r>
          <a:endParaRPr lang="zh-CN" altLang="en-US"/>
        </a:p>
      </dgm:t>
    </dgm:pt>
    <dgm:pt modelId="{F6560BE1-4936-49E6-A7F2-144BAD3FEF26}" type="parTrans" cxnId="{1E0057B9-0361-4E8E-8912-D3186C96CB8F}">
      <dgm:prSet/>
      <dgm:spPr/>
      <dgm:t>
        <a:bodyPr/>
        <a:lstStyle/>
        <a:p>
          <a:endParaRPr lang="zh-CN" altLang="en-US"/>
        </a:p>
      </dgm:t>
    </dgm:pt>
    <dgm:pt modelId="{8C06B3FB-8303-45E6-8D2E-64CD59012CA6}" type="sibTrans" cxnId="{1E0057B9-0361-4E8E-8912-D3186C96CB8F}">
      <dgm:prSet/>
      <dgm:spPr/>
      <dgm:t>
        <a:bodyPr/>
        <a:lstStyle/>
        <a:p>
          <a:endParaRPr lang="zh-CN" altLang="en-US"/>
        </a:p>
      </dgm:t>
    </dgm:pt>
    <dgm:pt modelId="{814F8676-0DE8-4809-9E30-776C9F98A2E1}">
      <dgm:prSet/>
      <dgm:spPr/>
      <dgm:t>
        <a:bodyPr/>
        <a:lstStyle/>
        <a:p>
          <a:r>
            <a:rPr lang="zh-CN" altLang="en-US" smtClean="0"/>
            <a:t>一线教师可自行制作课程资源</a:t>
          </a:r>
          <a:endParaRPr lang="en-US" altLang="zh-CN" dirty="0" smtClean="0"/>
        </a:p>
      </dgm:t>
    </dgm:pt>
    <dgm:pt modelId="{6AB32435-36DD-4A43-8570-D3BFA3C17B6B}" type="parTrans" cxnId="{A0E28102-D057-4565-9C81-F229E52AD6A5}">
      <dgm:prSet/>
      <dgm:spPr/>
      <dgm:t>
        <a:bodyPr/>
        <a:lstStyle/>
        <a:p>
          <a:endParaRPr lang="zh-CN" altLang="en-US"/>
        </a:p>
      </dgm:t>
    </dgm:pt>
    <dgm:pt modelId="{087CA3AF-3BEF-4209-A33B-8492F34C226C}" type="sibTrans" cxnId="{A0E28102-D057-4565-9C81-F229E52AD6A5}">
      <dgm:prSet/>
      <dgm:spPr/>
      <dgm:t>
        <a:bodyPr/>
        <a:lstStyle/>
        <a:p>
          <a:endParaRPr lang="zh-CN" altLang="en-US"/>
        </a:p>
      </dgm:t>
    </dgm:pt>
    <dgm:pt modelId="{155DBCDF-099B-4AAA-BA0B-2C4090A483B2}">
      <dgm:prSet/>
      <dgm:spPr/>
      <dgm:t>
        <a:bodyPr/>
        <a:lstStyle/>
        <a:p>
          <a:r>
            <a:rPr lang="zh-CN" altLang="en-US" smtClean="0"/>
            <a:t>备课时可在电脑上制作动画资源</a:t>
          </a:r>
          <a:endParaRPr lang="en-US" altLang="zh-CN" dirty="0" smtClean="0"/>
        </a:p>
      </dgm:t>
    </dgm:pt>
    <dgm:pt modelId="{242EE7D1-FD45-45BF-B10A-D3613B5FADBE}" type="parTrans" cxnId="{34CAE28A-9DC5-4BD7-9A3B-19E13482F390}">
      <dgm:prSet/>
      <dgm:spPr/>
      <dgm:t>
        <a:bodyPr/>
        <a:lstStyle/>
        <a:p>
          <a:endParaRPr lang="zh-CN" altLang="en-US"/>
        </a:p>
      </dgm:t>
    </dgm:pt>
    <dgm:pt modelId="{292BD20C-F604-4C3C-A08E-1C1BC9C16D70}" type="sibTrans" cxnId="{34CAE28A-9DC5-4BD7-9A3B-19E13482F390}">
      <dgm:prSet/>
      <dgm:spPr/>
      <dgm:t>
        <a:bodyPr/>
        <a:lstStyle/>
        <a:p>
          <a:endParaRPr lang="zh-CN" altLang="en-US"/>
        </a:p>
      </dgm:t>
    </dgm:pt>
    <dgm:pt modelId="{66BC6071-2DDD-49F1-BEF8-4E6EDD287960}">
      <dgm:prSet/>
      <dgm:spPr/>
      <dgm:t>
        <a:bodyPr/>
        <a:lstStyle/>
        <a:p>
          <a:r>
            <a:rPr lang="zh-CN" altLang="en-US" smtClean="0"/>
            <a:t>课堂中在电子白板上的书写过程可直接保存为动画资源</a:t>
          </a:r>
          <a:endParaRPr lang="en-US" altLang="zh-CN" dirty="0" smtClean="0"/>
        </a:p>
      </dgm:t>
    </dgm:pt>
    <dgm:pt modelId="{47ECA3DA-FA92-44EA-A8B2-41CE9C269C6C}" type="parTrans" cxnId="{31394865-609E-4E08-97BC-D4FE89D59953}">
      <dgm:prSet/>
      <dgm:spPr/>
      <dgm:t>
        <a:bodyPr/>
        <a:lstStyle/>
        <a:p>
          <a:endParaRPr lang="zh-CN" altLang="en-US"/>
        </a:p>
      </dgm:t>
    </dgm:pt>
    <dgm:pt modelId="{B7DD2B0A-14F0-4C13-93A2-17D201E99DCC}" type="sibTrans" cxnId="{31394865-609E-4E08-97BC-D4FE89D59953}">
      <dgm:prSet/>
      <dgm:spPr/>
      <dgm:t>
        <a:bodyPr/>
        <a:lstStyle/>
        <a:p>
          <a:endParaRPr lang="zh-CN" altLang="en-US"/>
        </a:p>
      </dgm:t>
    </dgm:pt>
    <dgm:pt modelId="{BC97D159-7ED9-426A-8756-524DEBCB1219}" type="pres">
      <dgm:prSet presAssocID="{3BB41A91-7018-4008-BCD7-6CE177FB20BF}" presName="linear" presStyleCnt="0">
        <dgm:presLayoutVars>
          <dgm:dir/>
          <dgm:animLvl val="lvl"/>
          <dgm:resizeHandles val="exact"/>
        </dgm:presLayoutVars>
      </dgm:prSet>
      <dgm:spPr/>
      <dgm:t>
        <a:bodyPr/>
        <a:lstStyle/>
        <a:p>
          <a:endParaRPr lang="zh-CN" altLang="en-US"/>
        </a:p>
      </dgm:t>
    </dgm:pt>
    <dgm:pt modelId="{8A29A9E7-BAF3-4D44-AEFB-AF9DF5635B3B}" type="pres">
      <dgm:prSet presAssocID="{DD71668F-6C30-461A-9BAF-6C8F2BE45BA1}" presName="parentLin" presStyleCnt="0"/>
      <dgm:spPr/>
    </dgm:pt>
    <dgm:pt modelId="{80E9E0F8-F844-42FF-A53A-9E2AA6D11C8E}" type="pres">
      <dgm:prSet presAssocID="{DD71668F-6C30-461A-9BAF-6C8F2BE45BA1}" presName="parentLeftMargin" presStyleLbl="node1" presStyleIdx="0" presStyleCnt="2"/>
      <dgm:spPr/>
      <dgm:t>
        <a:bodyPr/>
        <a:lstStyle/>
        <a:p>
          <a:endParaRPr lang="zh-CN" altLang="en-US"/>
        </a:p>
      </dgm:t>
    </dgm:pt>
    <dgm:pt modelId="{BD2AC38E-37B2-43E5-8246-3FE6CDB7D4A7}" type="pres">
      <dgm:prSet presAssocID="{DD71668F-6C30-461A-9BAF-6C8F2BE45BA1}" presName="parentText" presStyleLbl="node1" presStyleIdx="0" presStyleCnt="2">
        <dgm:presLayoutVars>
          <dgm:chMax val="0"/>
          <dgm:bulletEnabled val="1"/>
        </dgm:presLayoutVars>
      </dgm:prSet>
      <dgm:spPr/>
      <dgm:t>
        <a:bodyPr/>
        <a:lstStyle/>
        <a:p>
          <a:endParaRPr lang="zh-CN" altLang="en-US"/>
        </a:p>
      </dgm:t>
    </dgm:pt>
    <dgm:pt modelId="{06EF5C3B-D195-4AAF-B426-24921A69BAD7}" type="pres">
      <dgm:prSet presAssocID="{DD71668F-6C30-461A-9BAF-6C8F2BE45BA1}" presName="negativeSpace" presStyleCnt="0"/>
      <dgm:spPr/>
    </dgm:pt>
    <dgm:pt modelId="{C85423E3-8F48-42F0-9D1B-5C1C97D648A4}" type="pres">
      <dgm:prSet presAssocID="{DD71668F-6C30-461A-9BAF-6C8F2BE45BA1}" presName="childText" presStyleLbl="conFgAcc1" presStyleIdx="0" presStyleCnt="2">
        <dgm:presLayoutVars>
          <dgm:bulletEnabled val="1"/>
        </dgm:presLayoutVars>
      </dgm:prSet>
      <dgm:spPr/>
    </dgm:pt>
    <dgm:pt modelId="{49F29E78-A6AC-4218-9466-CC7EB2ED0322}" type="pres">
      <dgm:prSet presAssocID="{8C06B3FB-8303-45E6-8D2E-64CD59012CA6}" presName="spaceBetweenRectangles" presStyleCnt="0"/>
      <dgm:spPr/>
    </dgm:pt>
    <dgm:pt modelId="{FA210A52-E627-436B-B784-0C397D5B2B04}" type="pres">
      <dgm:prSet presAssocID="{814F8676-0DE8-4809-9E30-776C9F98A2E1}" presName="parentLin" presStyleCnt="0"/>
      <dgm:spPr/>
    </dgm:pt>
    <dgm:pt modelId="{08F2B784-5DEE-4DDB-8742-47E3E925FB2F}" type="pres">
      <dgm:prSet presAssocID="{814F8676-0DE8-4809-9E30-776C9F98A2E1}" presName="parentLeftMargin" presStyleLbl="node1" presStyleIdx="0" presStyleCnt="2"/>
      <dgm:spPr/>
      <dgm:t>
        <a:bodyPr/>
        <a:lstStyle/>
        <a:p>
          <a:endParaRPr lang="zh-CN" altLang="en-US"/>
        </a:p>
      </dgm:t>
    </dgm:pt>
    <dgm:pt modelId="{C96D8B78-F798-4B9F-A7DD-67D7999EA664}" type="pres">
      <dgm:prSet presAssocID="{814F8676-0DE8-4809-9E30-776C9F98A2E1}" presName="parentText" presStyleLbl="node1" presStyleIdx="1" presStyleCnt="2">
        <dgm:presLayoutVars>
          <dgm:chMax val="0"/>
          <dgm:bulletEnabled val="1"/>
        </dgm:presLayoutVars>
      </dgm:prSet>
      <dgm:spPr/>
      <dgm:t>
        <a:bodyPr/>
        <a:lstStyle/>
        <a:p>
          <a:endParaRPr lang="zh-CN" altLang="en-US"/>
        </a:p>
      </dgm:t>
    </dgm:pt>
    <dgm:pt modelId="{70729FEA-1535-4C98-9A0C-5E1E968EBEBC}" type="pres">
      <dgm:prSet presAssocID="{814F8676-0DE8-4809-9E30-776C9F98A2E1}" presName="negativeSpace" presStyleCnt="0"/>
      <dgm:spPr/>
    </dgm:pt>
    <dgm:pt modelId="{2C5BE3D5-580D-41C2-A34F-9898A02A97B6}" type="pres">
      <dgm:prSet presAssocID="{814F8676-0DE8-4809-9E30-776C9F98A2E1}" presName="childText" presStyleLbl="conFgAcc1" presStyleIdx="1" presStyleCnt="2">
        <dgm:presLayoutVars>
          <dgm:bulletEnabled val="1"/>
        </dgm:presLayoutVars>
      </dgm:prSet>
      <dgm:spPr/>
      <dgm:t>
        <a:bodyPr/>
        <a:lstStyle/>
        <a:p>
          <a:endParaRPr lang="zh-CN" altLang="en-US"/>
        </a:p>
      </dgm:t>
    </dgm:pt>
  </dgm:ptLst>
  <dgm:cxnLst>
    <dgm:cxn modelId="{3E756702-C691-4372-877A-D2DDA87DAD61}" type="presOf" srcId="{155DBCDF-099B-4AAA-BA0B-2C4090A483B2}" destId="{2C5BE3D5-580D-41C2-A34F-9898A02A97B6}" srcOrd="0" destOrd="0" presId="urn:microsoft.com/office/officeart/2005/8/layout/list1"/>
    <dgm:cxn modelId="{CE2AECFF-6D7E-4729-A8BE-51D0877EF714}" type="presOf" srcId="{DD71668F-6C30-461A-9BAF-6C8F2BE45BA1}" destId="{BD2AC38E-37B2-43E5-8246-3FE6CDB7D4A7}" srcOrd="1" destOrd="0" presId="urn:microsoft.com/office/officeart/2005/8/layout/list1"/>
    <dgm:cxn modelId="{A0E28102-D057-4565-9C81-F229E52AD6A5}" srcId="{3BB41A91-7018-4008-BCD7-6CE177FB20BF}" destId="{814F8676-0DE8-4809-9E30-776C9F98A2E1}" srcOrd="1" destOrd="0" parTransId="{6AB32435-36DD-4A43-8570-D3BFA3C17B6B}" sibTransId="{087CA3AF-3BEF-4209-A33B-8492F34C226C}"/>
    <dgm:cxn modelId="{E49F9AD6-3AC6-4A27-A28C-55F9A2C22BF8}" type="presOf" srcId="{814F8676-0DE8-4809-9E30-776C9F98A2E1}" destId="{C96D8B78-F798-4B9F-A7DD-67D7999EA664}" srcOrd="1" destOrd="0" presId="urn:microsoft.com/office/officeart/2005/8/layout/list1"/>
    <dgm:cxn modelId="{CE38DCB6-0A78-4486-B215-1345D038F518}" type="presOf" srcId="{3BB41A91-7018-4008-BCD7-6CE177FB20BF}" destId="{BC97D159-7ED9-426A-8756-524DEBCB1219}" srcOrd="0" destOrd="0" presId="urn:microsoft.com/office/officeart/2005/8/layout/list1"/>
    <dgm:cxn modelId="{34CAE28A-9DC5-4BD7-9A3B-19E13482F390}" srcId="{814F8676-0DE8-4809-9E30-776C9F98A2E1}" destId="{155DBCDF-099B-4AAA-BA0B-2C4090A483B2}" srcOrd="0" destOrd="0" parTransId="{242EE7D1-FD45-45BF-B10A-D3613B5FADBE}" sibTransId="{292BD20C-F604-4C3C-A08E-1C1BC9C16D70}"/>
    <dgm:cxn modelId="{1E0057B9-0361-4E8E-8912-D3186C96CB8F}" srcId="{3BB41A91-7018-4008-BCD7-6CE177FB20BF}" destId="{DD71668F-6C30-461A-9BAF-6C8F2BE45BA1}" srcOrd="0" destOrd="0" parTransId="{F6560BE1-4936-49E6-A7F2-144BAD3FEF26}" sibTransId="{8C06B3FB-8303-45E6-8D2E-64CD59012CA6}"/>
    <dgm:cxn modelId="{31394865-609E-4E08-97BC-D4FE89D59953}" srcId="{814F8676-0DE8-4809-9E30-776C9F98A2E1}" destId="{66BC6071-2DDD-49F1-BEF8-4E6EDD287960}" srcOrd="1" destOrd="0" parTransId="{47ECA3DA-FA92-44EA-A8B2-41CE9C269C6C}" sibTransId="{B7DD2B0A-14F0-4C13-93A2-17D201E99DCC}"/>
    <dgm:cxn modelId="{44C8048C-116E-44C0-9B78-3F6AC80B99FB}" type="presOf" srcId="{DD71668F-6C30-461A-9BAF-6C8F2BE45BA1}" destId="{80E9E0F8-F844-42FF-A53A-9E2AA6D11C8E}" srcOrd="0" destOrd="0" presId="urn:microsoft.com/office/officeart/2005/8/layout/list1"/>
    <dgm:cxn modelId="{15F35C05-E076-465C-9558-54C4C6A21517}" type="presOf" srcId="{814F8676-0DE8-4809-9E30-776C9F98A2E1}" destId="{08F2B784-5DEE-4DDB-8742-47E3E925FB2F}" srcOrd="0" destOrd="0" presId="urn:microsoft.com/office/officeart/2005/8/layout/list1"/>
    <dgm:cxn modelId="{90E8DF01-8D7E-4B13-B3EC-720D2128FBEC}" type="presOf" srcId="{66BC6071-2DDD-49F1-BEF8-4E6EDD287960}" destId="{2C5BE3D5-580D-41C2-A34F-9898A02A97B6}" srcOrd="0" destOrd="1" presId="urn:microsoft.com/office/officeart/2005/8/layout/list1"/>
    <dgm:cxn modelId="{D2159A50-FD77-46C9-92A0-CAAD7B1F4C97}" type="presParOf" srcId="{BC97D159-7ED9-426A-8756-524DEBCB1219}" destId="{8A29A9E7-BAF3-4D44-AEFB-AF9DF5635B3B}" srcOrd="0" destOrd="0" presId="urn:microsoft.com/office/officeart/2005/8/layout/list1"/>
    <dgm:cxn modelId="{4BC153FD-CD00-43DC-8019-482360A00D46}" type="presParOf" srcId="{8A29A9E7-BAF3-4D44-AEFB-AF9DF5635B3B}" destId="{80E9E0F8-F844-42FF-A53A-9E2AA6D11C8E}" srcOrd="0" destOrd="0" presId="urn:microsoft.com/office/officeart/2005/8/layout/list1"/>
    <dgm:cxn modelId="{611F0264-7162-44D1-8FDC-79C60826A2AD}" type="presParOf" srcId="{8A29A9E7-BAF3-4D44-AEFB-AF9DF5635B3B}" destId="{BD2AC38E-37B2-43E5-8246-3FE6CDB7D4A7}" srcOrd="1" destOrd="0" presId="urn:microsoft.com/office/officeart/2005/8/layout/list1"/>
    <dgm:cxn modelId="{8A2B8349-C3D6-4C01-8956-BFAF8A4DBBEA}" type="presParOf" srcId="{BC97D159-7ED9-426A-8756-524DEBCB1219}" destId="{06EF5C3B-D195-4AAF-B426-24921A69BAD7}" srcOrd="1" destOrd="0" presId="urn:microsoft.com/office/officeart/2005/8/layout/list1"/>
    <dgm:cxn modelId="{DF9DD216-100C-46DA-8665-4DCEC1249E47}" type="presParOf" srcId="{BC97D159-7ED9-426A-8756-524DEBCB1219}" destId="{C85423E3-8F48-42F0-9D1B-5C1C97D648A4}" srcOrd="2" destOrd="0" presId="urn:microsoft.com/office/officeart/2005/8/layout/list1"/>
    <dgm:cxn modelId="{7958D846-7AAC-46FC-BA37-FA1E1C79C412}" type="presParOf" srcId="{BC97D159-7ED9-426A-8756-524DEBCB1219}" destId="{49F29E78-A6AC-4218-9466-CC7EB2ED0322}" srcOrd="3" destOrd="0" presId="urn:microsoft.com/office/officeart/2005/8/layout/list1"/>
    <dgm:cxn modelId="{44A6A69C-6A71-4230-88BC-D26015982DDD}" type="presParOf" srcId="{BC97D159-7ED9-426A-8756-524DEBCB1219}" destId="{FA210A52-E627-436B-B784-0C397D5B2B04}" srcOrd="4" destOrd="0" presId="urn:microsoft.com/office/officeart/2005/8/layout/list1"/>
    <dgm:cxn modelId="{E25E164D-6148-4CFD-B032-3E1453A9846E}" type="presParOf" srcId="{FA210A52-E627-436B-B784-0C397D5B2B04}" destId="{08F2B784-5DEE-4DDB-8742-47E3E925FB2F}" srcOrd="0" destOrd="0" presId="urn:microsoft.com/office/officeart/2005/8/layout/list1"/>
    <dgm:cxn modelId="{F102EFC5-1A2B-4503-BE41-C0DE1DEC5CF9}" type="presParOf" srcId="{FA210A52-E627-436B-B784-0C397D5B2B04}" destId="{C96D8B78-F798-4B9F-A7DD-67D7999EA664}" srcOrd="1" destOrd="0" presId="urn:microsoft.com/office/officeart/2005/8/layout/list1"/>
    <dgm:cxn modelId="{FA5DF5C0-55E3-49D1-A14F-1742BFF6333B}" type="presParOf" srcId="{BC97D159-7ED9-426A-8756-524DEBCB1219}" destId="{70729FEA-1535-4C98-9A0C-5E1E968EBEBC}" srcOrd="5" destOrd="0" presId="urn:microsoft.com/office/officeart/2005/8/layout/list1"/>
    <dgm:cxn modelId="{CA620731-CF3E-43A2-AA5F-16F433294664}" type="presParOf" srcId="{BC97D159-7ED9-426A-8756-524DEBCB1219}" destId="{2C5BE3D5-580D-41C2-A34F-9898A02A97B6}" srcOrd="6"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16B41F-0529-40D9-9E93-67297CAC3025}" type="datetimeFigureOut">
              <a:rPr lang="zh-CN" altLang="en-US" smtClean="0"/>
              <a:pPr/>
              <a:t>2013-7-6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96BFBB-A8D3-4C05-9986-D21C47D3908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228600" indent="-228600">
              <a:buAutoNum type="arabicPeriod"/>
            </a:pPr>
            <a:r>
              <a:rPr lang="zh-CN" altLang="en-US" sz="1200" b="0" i="0" kern="1200" dirty="0" smtClean="0">
                <a:solidFill>
                  <a:schemeClr val="tx1"/>
                </a:solidFill>
                <a:latin typeface="+mn-lt"/>
                <a:ea typeface="+mn-ea"/>
                <a:cs typeface="+mn-cs"/>
              </a:rPr>
              <a:t>演示功能</a:t>
            </a:r>
            <a:endParaRPr lang="en-US" altLang="zh-CN" sz="1200" b="0" i="0" kern="1200" dirty="0" smtClean="0">
              <a:solidFill>
                <a:schemeClr val="tx1"/>
              </a:solidFill>
              <a:latin typeface="+mn-lt"/>
              <a:ea typeface="+mn-ea"/>
              <a:cs typeface="+mn-cs"/>
            </a:endParaRPr>
          </a:p>
          <a:p>
            <a:pPr marL="228600" indent="-228600">
              <a:buAutoNum type="arabicPeriod"/>
            </a:pPr>
            <a:endParaRPr lang="en-US" altLang="zh-CN" sz="1200" b="0" i="0" kern="1200" dirty="0" smtClean="0">
              <a:solidFill>
                <a:schemeClr val="tx1"/>
              </a:solidFill>
              <a:latin typeface="+mn-lt"/>
              <a:ea typeface="+mn-ea"/>
              <a:cs typeface="+mn-cs"/>
            </a:endParaRPr>
          </a:p>
          <a:p>
            <a:pPr marL="228600" indent="-228600">
              <a:buNone/>
            </a:pPr>
            <a:r>
              <a:rPr lang="zh-CN" altLang="en-US" sz="1200" b="0" i="0" kern="1200" dirty="0" smtClean="0">
                <a:solidFill>
                  <a:schemeClr val="tx1"/>
                </a:solidFill>
                <a:latin typeface="+mn-lt"/>
                <a:ea typeface="+mn-ea"/>
                <a:cs typeface="+mn-cs"/>
              </a:rPr>
              <a:t>蓝宝石之星是世界上首款真正意义上的球面互动演示软件。用户使用时无需借助任何控制设备，直接用手轻触球幕即可完成所有操作。用手指轻触球面即可实现球体在三个自由度上的任意旋转。</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有可能您已经注意到，地球上的某些城市已经用五角星标识出来了，这些五角形即是我们生成的互动热点。轻触这些热点即可打开该城市的详细信息。</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当我们触发某一热点，一架飞机会沿着球面上的路径向热点飞来，当飞机到达终点时，该城市的详细信息会被打开，显示在一个矩形窗口中。点击窗口右上角的关闭图标，窗口关闭，回到底图。城市的信息可以是图片，也可以是视频。当我们点击深圳时，显示的将会是蓝宝石球显科技的主题动画。当我们旋转球体时，动画窗口的方向也始终保持向上。</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 </a:t>
            </a:r>
            <a:r>
              <a:rPr lang="zh-CN" altLang="en-US" sz="1200" b="0" i="0" kern="1200" dirty="0" smtClean="0">
                <a:solidFill>
                  <a:schemeClr val="tx1"/>
                </a:solidFill>
                <a:latin typeface="+mn-lt"/>
                <a:ea typeface="+mn-ea"/>
                <a:cs typeface="+mn-cs"/>
              </a:rPr>
              <a:t>介绍原理</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软件内部的显示原理，使用的是分层图像显示机制。在球面上，最底层是一副世界地图，作为底图存在；第二层是图标层。我们这里的例子里，显示的是城市的图标。同样，我们也可以显示矿藏的图标；第三层是运动层，显示的是小飞机和飞行的路线；最上层是窗口层，显示的是城市画面或者视频。各层之间独立存在，我们可以选择显示或者关闭某一层的图像。</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 </a:t>
            </a:r>
            <a:r>
              <a:rPr lang="zh-CN" altLang="en-US" sz="1200" b="0" i="0" kern="1200" dirty="0" smtClean="0">
                <a:solidFill>
                  <a:schemeClr val="tx1"/>
                </a:solidFill>
                <a:latin typeface="+mn-lt"/>
                <a:ea typeface="+mn-ea"/>
                <a:cs typeface="+mn-cs"/>
              </a:rPr>
              <a:t>介绍如何制作内容素材</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在球面上显示的内容并不是一成不变的。用户可以根据自己的需要，自行制作素材。下面我将简单演示一下如何制作自己的显示内容。</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首先，我们要准备好自己的图片，包括一幅底图，和若干城市风景图片。把这些图片拷贝到蓝宝石之星软件的文件夹。打开</a:t>
            </a:r>
            <a:r>
              <a:rPr lang="en-US" altLang="zh-CN" sz="1200" b="0" i="0" kern="1200" dirty="0" smtClean="0">
                <a:solidFill>
                  <a:schemeClr val="tx1"/>
                </a:solidFill>
                <a:latin typeface="+mn-lt"/>
                <a:ea typeface="+mn-ea"/>
                <a:cs typeface="+mn-cs"/>
              </a:rPr>
              <a:t>config.xml</a:t>
            </a:r>
            <a:r>
              <a:rPr lang="zh-CN" altLang="en-US" sz="1200" b="0" i="0" kern="1200" dirty="0" smtClean="0">
                <a:solidFill>
                  <a:schemeClr val="tx1"/>
                </a:solidFill>
                <a:latin typeface="+mn-lt"/>
                <a:ea typeface="+mn-ea"/>
                <a:cs typeface="+mn-cs"/>
              </a:rPr>
              <a:t>文件，填写相应的位置和文件名（演示）。当你再次打开蓝宝石之星时，就会发现图片素材已经各就其位了。</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4. </a:t>
            </a:r>
            <a:r>
              <a:rPr lang="zh-CN" altLang="en-US" sz="1200" b="0" i="0" kern="1200" dirty="0" smtClean="0">
                <a:solidFill>
                  <a:schemeClr val="tx1"/>
                </a:solidFill>
                <a:latin typeface="+mn-lt"/>
                <a:ea typeface="+mn-ea"/>
                <a:cs typeface="+mn-cs"/>
              </a:rPr>
              <a:t>未来开发方向</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蓝宝石之星的现有技术将会在未来完全融合进与中教启星合作开发的球幕演示软件中。其中的图层显示技术将有助于演示降雨量图和矿藏分布图。而按指定路线飞行的</a:t>
            </a:r>
            <a:r>
              <a:rPr lang="zh-CN" altLang="en-US" sz="1200" b="0" i="0" kern="1200" smtClean="0">
                <a:solidFill>
                  <a:schemeClr val="tx1"/>
                </a:solidFill>
                <a:latin typeface="+mn-lt"/>
                <a:ea typeface="+mn-ea"/>
                <a:cs typeface="+mn-cs"/>
              </a:rPr>
              <a:t>技术将</a:t>
            </a:r>
            <a:r>
              <a:rPr lang="zh-CN" altLang="en-US" sz="1200" b="0" i="0" kern="1200" baseline="0" smtClean="0">
                <a:solidFill>
                  <a:schemeClr val="tx1"/>
                </a:solidFill>
                <a:latin typeface="+mn-lt"/>
                <a:ea typeface="+mn-ea"/>
                <a:cs typeface="+mn-cs"/>
              </a:rPr>
              <a:t>很方便的转换为诸如侯鸟迁徙、植物的入侵、沙尘暴推进等地理现象的演示。</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96BFBB-A8D3-4C05-9986-D21C47D39088}"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2013-7-6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2013-7-6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2013-7-6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2013-7-6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2013-7-6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球幕演示软件开发规划</a:t>
            </a:r>
            <a:endParaRPr lang="zh-CN" altLang="en-US" dirty="0"/>
          </a:p>
        </p:txBody>
      </p:sp>
      <p:sp>
        <p:nvSpPr>
          <p:cNvPr id="3" name="副标题 2"/>
          <p:cNvSpPr>
            <a:spLocks noGrp="1"/>
          </p:cNvSpPr>
          <p:nvPr>
            <p:ph type="subTitle" idx="1"/>
          </p:nvPr>
        </p:nvSpPr>
        <p:spPr/>
        <p:txBody>
          <a:bodyPr/>
          <a:lstStyle/>
          <a:p>
            <a:r>
              <a:rPr lang="zh-CN" altLang="en-US" dirty="0" smtClean="0"/>
              <a:t>蓝宝石球显科技</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0" y="1214422"/>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dirty="0" smtClean="0"/>
              <a:t>资源整合</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285852" y="2714620"/>
            <a:ext cx="6300806" cy="1143000"/>
          </a:xfrm>
        </p:spPr>
        <p:txBody>
          <a:bodyPr/>
          <a:lstStyle/>
          <a:p>
            <a:r>
              <a:rPr lang="zh-CN" altLang="en-US" dirty="0" smtClean="0"/>
              <a:t>“蓝宝石之星”软件演示</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71472" y="1857364"/>
            <a:ext cx="7772400" cy="1829761"/>
          </a:xfrm>
        </p:spPr>
        <p:txBody>
          <a:bodyPr>
            <a:normAutofit/>
          </a:bodyPr>
          <a:lstStyle/>
          <a:p>
            <a:pPr algn="ctr"/>
            <a:r>
              <a:rPr lang="zh-CN" altLang="en-US" sz="7200" dirty="0" smtClean="0"/>
              <a:t>谢谢</a:t>
            </a:r>
            <a:endParaRPr lang="zh-CN" alt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蓝宝石球显科技有限公司的球幕演示软件，是通过球形投影技术和软件技术的结合，能够立体、动态、直观的显示各种地理、天文以及其他学科知识，并能够模拟各种地理现象以及星体、天体的各种运动过程。</a:t>
            </a:r>
            <a:endParaRPr lang="en-US" altLang="zh-CN" dirty="0" smtClean="0"/>
          </a:p>
          <a:p>
            <a:r>
              <a:rPr lang="zh-CN" altLang="en-US" dirty="0" smtClean="0"/>
              <a:t>软件的开发是经中教启星投资，在美国</a:t>
            </a:r>
            <a:r>
              <a:rPr lang="en-US" altLang="zh-CN" dirty="0" err="1" smtClean="0"/>
              <a:t>OmniGlobe</a:t>
            </a:r>
            <a:r>
              <a:rPr lang="zh-CN" altLang="en-US" dirty="0" smtClean="0"/>
              <a:t>公司球幕演示软件</a:t>
            </a:r>
            <a:r>
              <a:rPr lang="en-US" altLang="zh-CN" dirty="0" err="1" smtClean="0"/>
              <a:t>StoryTeller</a:t>
            </a:r>
            <a:r>
              <a:rPr lang="zh-CN" altLang="en-US" dirty="0" smtClean="0"/>
              <a:t>的基础上，进行功能改进和提升。</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开发背景</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蓝宝石球幕演示软件不但保留了</a:t>
            </a:r>
            <a:r>
              <a:rPr lang="en-US" altLang="zh-CN" dirty="0" smtClean="0"/>
              <a:t>StoryTeller</a:t>
            </a:r>
            <a:r>
              <a:rPr lang="zh-CN" altLang="en-US" dirty="0" smtClean="0"/>
              <a:t>原有的功能。而且还将加入以下新特性：</a:t>
            </a:r>
            <a:endParaRPr lang="en-US" altLang="zh-CN" dirty="0" smtClean="0"/>
          </a:p>
          <a:p>
            <a:pPr marL="880110" lvl="1" indent="-514350">
              <a:buFont typeface="+mj-lt"/>
              <a:buAutoNum type="arabicPeriod"/>
            </a:pPr>
            <a:r>
              <a:rPr lang="zh-CN" altLang="en-US" dirty="0" smtClean="0"/>
              <a:t>操作更加人性化</a:t>
            </a:r>
            <a:endParaRPr lang="en-US" altLang="zh-CN" dirty="0" smtClean="0"/>
          </a:p>
          <a:p>
            <a:pPr marL="880110" lvl="1" indent="-514350">
              <a:buFont typeface="+mj-lt"/>
              <a:buAutoNum type="arabicPeriod"/>
            </a:pPr>
            <a:r>
              <a:rPr lang="zh-CN" altLang="en-US" dirty="0" smtClean="0"/>
              <a:t>支持在</a:t>
            </a:r>
            <a:r>
              <a:rPr lang="en-US" altLang="zh-CN" dirty="0" smtClean="0"/>
              <a:t>Windows7</a:t>
            </a:r>
            <a:r>
              <a:rPr lang="zh-CN" altLang="en-US" dirty="0" smtClean="0"/>
              <a:t>操作系统上运行。</a:t>
            </a:r>
            <a:endParaRPr lang="en-US" altLang="zh-CN" dirty="0" smtClean="0"/>
          </a:p>
          <a:p>
            <a:pPr marL="880110" lvl="1" indent="-514350">
              <a:buFont typeface="+mj-lt"/>
              <a:buAutoNum type="arabicPeriod"/>
            </a:pPr>
            <a:r>
              <a:rPr lang="zh-CN" altLang="en-US" dirty="0" smtClean="0"/>
              <a:t>支持图层操作</a:t>
            </a:r>
            <a:endParaRPr lang="en-US" altLang="zh-CN" dirty="0" smtClean="0"/>
          </a:p>
          <a:p>
            <a:pPr marL="880110" lvl="1" indent="-514350">
              <a:buFont typeface="+mj-lt"/>
              <a:buAutoNum type="arabicPeriod"/>
            </a:pPr>
            <a:r>
              <a:rPr lang="zh-CN" altLang="en-US" dirty="0" smtClean="0"/>
              <a:t>支持动态演示飞行路线（拓展模式）</a:t>
            </a:r>
            <a:endParaRPr lang="en-US" altLang="zh-CN" dirty="0" smtClean="0"/>
          </a:p>
          <a:p>
            <a:pPr marL="880110" lvl="1" indent="-514350">
              <a:buFont typeface="+mj-lt"/>
              <a:buAutoNum type="arabicPeriod"/>
            </a:pPr>
            <a:r>
              <a:rPr lang="zh-CN" altLang="en-US" dirty="0" smtClean="0"/>
              <a:t>支持球面触摸互动</a:t>
            </a:r>
            <a:endParaRPr lang="en-US" altLang="zh-CN" dirty="0" smtClean="0"/>
          </a:p>
          <a:p>
            <a:pPr marL="880110" lvl="1" indent="-514350">
              <a:buFont typeface="+mj-lt"/>
              <a:buAutoNum type="arabicPeriod"/>
            </a:pPr>
            <a:r>
              <a:rPr lang="zh-CN" altLang="en-US" dirty="0" smtClean="0"/>
              <a:t>支持用户自行开发演示素材</a:t>
            </a:r>
            <a:endParaRPr lang="en-US" altLang="zh-CN" dirty="0" smtClean="0"/>
          </a:p>
          <a:p>
            <a:pPr marL="880110" lvl="1" indent="-514350">
              <a:buFont typeface="+mj-lt"/>
              <a:buAutoNum type="arabicPeriod"/>
            </a:pPr>
            <a:endParaRPr lang="en-US" altLang="zh-CN" dirty="0" smtClean="0"/>
          </a:p>
          <a:p>
            <a:pPr marL="880110" lvl="1" indent="-514350">
              <a:buFont typeface="+mj-lt"/>
              <a:buAutoNum type="arabicPeriod"/>
            </a:pPr>
            <a:endParaRPr lang="zh-CN" altLang="en-US" dirty="0"/>
          </a:p>
        </p:txBody>
      </p:sp>
      <p:sp>
        <p:nvSpPr>
          <p:cNvPr id="2" name="标题 1"/>
          <p:cNvSpPr>
            <a:spLocks noGrp="1"/>
          </p:cNvSpPr>
          <p:nvPr>
            <p:ph type="title"/>
          </p:nvPr>
        </p:nvSpPr>
        <p:spPr/>
        <p:txBody>
          <a:bodyPr/>
          <a:lstStyle/>
          <a:p>
            <a:r>
              <a:rPr lang="zh-CN" altLang="en-US" dirty="0" smtClean="0"/>
              <a:t>功能特点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开发阶段</a:t>
            </a:r>
            <a:endParaRPr lang="zh-CN" altLang="en-US" dirty="0"/>
          </a:p>
        </p:txBody>
      </p:sp>
      <p:graphicFrame>
        <p:nvGraphicFramePr>
          <p:cNvPr id="4" name="图示 3"/>
          <p:cNvGraphicFramePr/>
          <p:nvPr/>
        </p:nvGraphicFramePr>
        <p:xfrm>
          <a:off x="0" y="2000240"/>
          <a:ext cx="4357686" cy="3500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4143372" y="2000240"/>
          <a:ext cx="4357686" cy="35004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winxp.jpg"/>
          <p:cNvPicPr>
            <a:picLocks noGrp="1" noChangeAspect="1"/>
          </p:cNvPicPr>
          <p:nvPr>
            <p:ph idx="1"/>
          </p:nvPr>
        </p:nvPicPr>
        <p:blipFill>
          <a:blip r:embed="rId2"/>
          <a:srcRect l="8108" r="45946"/>
          <a:stretch>
            <a:fillRect/>
          </a:stretch>
        </p:blipFill>
        <p:spPr>
          <a:xfrm>
            <a:off x="1000100" y="2000240"/>
            <a:ext cx="2428892" cy="2000250"/>
          </a:xfrm>
        </p:spPr>
      </p:pic>
      <p:sp>
        <p:nvSpPr>
          <p:cNvPr id="3" name="标题 2"/>
          <p:cNvSpPr>
            <a:spLocks noGrp="1"/>
          </p:cNvSpPr>
          <p:nvPr>
            <p:ph type="title"/>
          </p:nvPr>
        </p:nvSpPr>
        <p:spPr/>
        <p:txBody>
          <a:bodyPr/>
          <a:lstStyle/>
          <a:p>
            <a:r>
              <a:rPr lang="zh-CN" altLang="en-US" dirty="0" smtClean="0"/>
              <a:t>第一阶段：跨越平台</a:t>
            </a:r>
            <a:endParaRPr lang="zh-CN" altLang="en-US" dirty="0"/>
          </a:p>
        </p:txBody>
      </p:sp>
      <p:pic>
        <p:nvPicPr>
          <p:cNvPr id="5" name="内容占位符 3" descr="winxp.jpg"/>
          <p:cNvPicPr>
            <a:picLocks noChangeAspect="1"/>
          </p:cNvPicPr>
          <p:nvPr/>
        </p:nvPicPr>
        <p:blipFill>
          <a:blip r:embed="rId2"/>
          <a:srcRect l="55406"/>
          <a:stretch>
            <a:fillRect/>
          </a:stretch>
        </p:blipFill>
        <p:spPr>
          <a:xfrm>
            <a:off x="5715008" y="2000240"/>
            <a:ext cx="2357417" cy="2000250"/>
          </a:xfrm>
          <a:prstGeom prst="rect">
            <a:avLst/>
          </a:prstGeom>
        </p:spPr>
      </p:pic>
      <p:sp>
        <p:nvSpPr>
          <p:cNvPr id="6" name="TextBox 5"/>
          <p:cNvSpPr txBox="1"/>
          <p:nvPr/>
        </p:nvSpPr>
        <p:spPr>
          <a:xfrm>
            <a:off x="1357290" y="4357694"/>
            <a:ext cx="1519968" cy="369332"/>
          </a:xfrm>
          <a:prstGeom prst="rect">
            <a:avLst/>
          </a:prstGeom>
          <a:noFill/>
        </p:spPr>
        <p:txBody>
          <a:bodyPr wrap="none" rtlCol="0">
            <a:spAutoFit/>
          </a:bodyPr>
          <a:lstStyle/>
          <a:p>
            <a:r>
              <a:rPr lang="en-US" altLang="zh-CN" dirty="0" smtClean="0"/>
              <a:t>Windows XP</a:t>
            </a:r>
            <a:endParaRPr lang="zh-CN" altLang="en-US" dirty="0"/>
          </a:p>
        </p:txBody>
      </p:sp>
      <p:sp>
        <p:nvSpPr>
          <p:cNvPr id="7" name="TextBox 6"/>
          <p:cNvSpPr txBox="1"/>
          <p:nvPr/>
        </p:nvSpPr>
        <p:spPr>
          <a:xfrm>
            <a:off x="6072198" y="4357694"/>
            <a:ext cx="1393330" cy="369332"/>
          </a:xfrm>
          <a:prstGeom prst="rect">
            <a:avLst/>
          </a:prstGeom>
          <a:noFill/>
        </p:spPr>
        <p:txBody>
          <a:bodyPr wrap="none" rtlCol="0">
            <a:spAutoFit/>
          </a:bodyPr>
          <a:lstStyle/>
          <a:p>
            <a:r>
              <a:rPr lang="en-US" altLang="zh-CN" dirty="0" smtClean="0"/>
              <a:t>Windows 7</a:t>
            </a:r>
            <a:endParaRPr lang="zh-CN" altLang="en-US" dirty="0"/>
          </a:p>
        </p:txBody>
      </p:sp>
      <p:sp>
        <p:nvSpPr>
          <p:cNvPr id="8" name="右箭头 7"/>
          <p:cNvSpPr/>
          <p:nvPr/>
        </p:nvSpPr>
        <p:spPr>
          <a:xfrm>
            <a:off x="4071934" y="2857496"/>
            <a:ext cx="1071570" cy="6429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428728" y="5286388"/>
            <a:ext cx="6000791" cy="646331"/>
          </a:xfrm>
          <a:prstGeom prst="rect">
            <a:avLst/>
          </a:prstGeom>
          <a:noFill/>
        </p:spPr>
        <p:txBody>
          <a:bodyPr wrap="square" rtlCol="0">
            <a:spAutoFit/>
          </a:bodyPr>
          <a:lstStyle/>
          <a:p>
            <a:r>
              <a:rPr lang="zh-CN" altLang="en-US" dirty="0" smtClean="0"/>
              <a:t>在保持原有功能的基础上，彻底解决</a:t>
            </a:r>
            <a:r>
              <a:rPr lang="en-US" altLang="zh-CN" dirty="0" smtClean="0"/>
              <a:t>StoryTeller</a:t>
            </a:r>
            <a:r>
              <a:rPr lang="zh-CN" altLang="en-US" dirty="0" smtClean="0"/>
              <a:t>不能在</a:t>
            </a:r>
            <a:r>
              <a:rPr lang="en-US" altLang="zh-CN" dirty="0" smtClean="0"/>
              <a:t>Windows7</a:t>
            </a:r>
            <a:r>
              <a:rPr lang="zh-CN" altLang="en-US" dirty="0" smtClean="0"/>
              <a:t>下运行的问题</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92500"/>
          </a:bodyPr>
          <a:lstStyle/>
          <a:p>
            <a:r>
              <a:rPr lang="zh-CN" altLang="en-US" dirty="0" smtClean="0"/>
              <a:t>实现球面静态、动态演示；</a:t>
            </a:r>
          </a:p>
          <a:p>
            <a:r>
              <a:rPr lang="zh-CN" altLang="en-US" dirty="0" smtClean="0"/>
              <a:t>支持素材格式：</a:t>
            </a:r>
            <a:r>
              <a:rPr lang="en-US" dirty="0" smtClean="0"/>
              <a:t>jpg</a:t>
            </a:r>
            <a:r>
              <a:rPr lang="zh-CN" altLang="en-US" dirty="0" smtClean="0"/>
              <a:t>，</a:t>
            </a:r>
            <a:r>
              <a:rPr lang="en-US" dirty="0" err="1" smtClean="0"/>
              <a:t>png</a:t>
            </a:r>
            <a:r>
              <a:rPr lang="zh-CN" altLang="en-US" dirty="0" smtClean="0"/>
              <a:t>，</a:t>
            </a:r>
            <a:r>
              <a:rPr lang="en-US" dirty="0" err="1" smtClean="0"/>
              <a:t>dds</a:t>
            </a:r>
            <a:r>
              <a:rPr lang="zh-CN" altLang="en-US" dirty="0" smtClean="0"/>
              <a:t>，</a:t>
            </a:r>
            <a:r>
              <a:rPr lang="en-US" dirty="0" err="1" smtClean="0"/>
              <a:t>wmv</a:t>
            </a:r>
            <a:r>
              <a:rPr lang="zh-CN" altLang="en-US" dirty="0" smtClean="0"/>
              <a:t>，</a:t>
            </a:r>
            <a:r>
              <a:rPr lang="en-US" dirty="0" err="1" smtClean="0"/>
              <a:t>avi</a:t>
            </a:r>
            <a:r>
              <a:rPr lang="zh-CN" altLang="en-US" dirty="0" smtClean="0"/>
              <a:t>，</a:t>
            </a:r>
            <a:r>
              <a:rPr lang="en-US" dirty="0" smtClean="0"/>
              <a:t>wav</a:t>
            </a:r>
            <a:r>
              <a:rPr lang="zh-CN" altLang="en-US" dirty="0" smtClean="0"/>
              <a:t>，</a:t>
            </a:r>
            <a:r>
              <a:rPr lang="en-US" dirty="0" smtClean="0"/>
              <a:t>mp3 </a:t>
            </a:r>
            <a:endParaRPr lang="zh-CN" altLang="en-US" dirty="0" smtClean="0"/>
          </a:p>
          <a:p>
            <a:r>
              <a:rPr lang="zh-CN" altLang="en-US" dirty="0" smtClean="0"/>
              <a:t>支持球体模型（图像和视频）在经度，维度方向和轴向的自由旋转。可设置自动旋转；</a:t>
            </a:r>
          </a:p>
          <a:p>
            <a:r>
              <a:rPr lang="zh-CN" altLang="en-US" dirty="0" smtClean="0"/>
              <a:t>可以使用</a:t>
            </a:r>
            <a:r>
              <a:rPr lang="en-US" dirty="0" smtClean="0"/>
              <a:t>PowerPoint</a:t>
            </a:r>
            <a:r>
              <a:rPr lang="zh-CN" altLang="en-US" dirty="0" smtClean="0"/>
              <a:t>控制球幕演示的内容，在演示</a:t>
            </a:r>
            <a:r>
              <a:rPr lang="en-US" dirty="0" err="1" smtClean="0"/>
              <a:t>ppt</a:t>
            </a:r>
            <a:r>
              <a:rPr lang="zh-CN" altLang="en-US" dirty="0" smtClean="0"/>
              <a:t>的过程中自动切换球幕内容及旋转方向。用户可在</a:t>
            </a:r>
            <a:r>
              <a:rPr lang="en-US" dirty="0" err="1" smtClean="0"/>
              <a:t>ppt</a:t>
            </a:r>
            <a:r>
              <a:rPr lang="zh-CN" altLang="en-US" dirty="0" smtClean="0"/>
              <a:t>页面中添加按钮控制球幕演示（需要安装插件）</a:t>
            </a:r>
          </a:p>
          <a:p>
            <a:r>
              <a:rPr lang="zh-CN" altLang="en-US" dirty="0" smtClean="0"/>
              <a:t>支持用户自行制作</a:t>
            </a:r>
            <a:r>
              <a:rPr lang="en-US" dirty="0" err="1" smtClean="0"/>
              <a:t>ppt</a:t>
            </a:r>
            <a:r>
              <a:rPr lang="zh-CN" altLang="en-US" dirty="0" smtClean="0"/>
              <a:t>并将其中的页面关联至球幕内容。</a:t>
            </a:r>
          </a:p>
          <a:p>
            <a:r>
              <a:rPr lang="zh-CN" altLang="en-US" dirty="0" smtClean="0"/>
              <a:t>可兼容中教启星</a:t>
            </a:r>
            <a:r>
              <a:rPr lang="en-US" dirty="0" smtClean="0"/>
              <a:t>StoryTeller</a:t>
            </a:r>
            <a:r>
              <a:rPr lang="zh-CN" altLang="en-US" dirty="0" smtClean="0"/>
              <a:t>的素材格式。</a:t>
            </a:r>
          </a:p>
          <a:p>
            <a:endParaRPr lang="zh-CN" altLang="en-US" dirty="0"/>
          </a:p>
        </p:txBody>
      </p:sp>
      <p:sp>
        <p:nvSpPr>
          <p:cNvPr id="7" name="标题 6"/>
          <p:cNvSpPr>
            <a:spLocks noGrp="1"/>
          </p:cNvSpPr>
          <p:nvPr>
            <p:ph type="title"/>
          </p:nvPr>
        </p:nvSpPr>
        <p:spPr/>
        <p:txBody>
          <a:bodyPr/>
          <a:lstStyle/>
          <a:p>
            <a:r>
              <a:rPr lang="zh-CN" altLang="en-US" dirty="0" smtClean="0"/>
              <a:t>第一阶段：跨越平台</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第二阶段：解决难点</a:t>
            </a:r>
            <a:endParaRPr lang="zh-CN" altLang="en-US" dirty="0"/>
          </a:p>
        </p:txBody>
      </p:sp>
      <p:sp>
        <p:nvSpPr>
          <p:cNvPr id="5" name="文本占位符 4"/>
          <p:cNvSpPr>
            <a:spLocks noGrp="1"/>
          </p:cNvSpPr>
          <p:nvPr>
            <p:ph type="body" idx="1"/>
          </p:nvPr>
        </p:nvSpPr>
        <p:spPr>
          <a:xfrm>
            <a:off x="214282" y="5715016"/>
            <a:ext cx="2543164" cy="1000132"/>
          </a:xfrm>
          <a:ln/>
        </p:spPr>
        <p:style>
          <a:lnRef idx="1">
            <a:schemeClr val="accent1"/>
          </a:lnRef>
          <a:fillRef idx="3">
            <a:schemeClr val="accent1"/>
          </a:fillRef>
          <a:effectRef idx="2">
            <a:schemeClr val="accent1"/>
          </a:effectRef>
          <a:fontRef idx="minor">
            <a:schemeClr val="lt1"/>
          </a:fontRef>
        </p:style>
        <p:txBody>
          <a:bodyPr vert="horz" lIns="182880" anchor="t">
            <a:normAutofit/>
          </a:bodyPr>
          <a:lstStyle/>
          <a:p>
            <a:r>
              <a:rPr lang="zh-CN" altLang="en-US" dirty="0" smtClean="0"/>
              <a:t>图层操作</a:t>
            </a:r>
            <a:endParaRPr lang="en-US" altLang="zh-CN" dirty="0" smtClean="0"/>
          </a:p>
          <a:p>
            <a:r>
              <a:rPr lang="zh-CN" altLang="en-US" sz="1400" dirty="0" smtClean="0"/>
              <a:t>如：降雨量分布图，矿产分布图等</a:t>
            </a:r>
          </a:p>
        </p:txBody>
      </p:sp>
      <p:sp>
        <p:nvSpPr>
          <p:cNvPr id="7" name="文本占位符 6"/>
          <p:cNvSpPr>
            <a:spLocks noGrp="1"/>
          </p:cNvSpPr>
          <p:nvPr>
            <p:ph type="body" sz="half" idx="3"/>
          </p:nvPr>
        </p:nvSpPr>
        <p:spPr>
          <a:xfrm>
            <a:off x="3071802" y="5715016"/>
            <a:ext cx="2786082" cy="1000132"/>
          </a:xfrm>
        </p:spPr>
        <p:style>
          <a:lnRef idx="1">
            <a:schemeClr val="accent1"/>
          </a:lnRef>
          <a:fillRef idx="3">
            <a:schemeClr val="accent1"/>
          </a:fillRef>
          <a:effectRef idx="2">
            <a:schemeClr val="accent1"/>
          </a:effectRef>
          <a:fontRef idx="minor">
            <a:schemeClr val="lt1"/>
          </a:fontRef>
        </p:style>
        <p:txBody>
          <a:bodyPr anchor="t"/>
          <a:lstStyle/>
          <a:p>
            <a:r>
              <a:rPr lang="zh-CN" altLang="en-US" dirty="0" smtClean="0"/>
              <a:t>动态演示飞行路线</a:t>
            </a:r>
            <a:endParaRPr lang="en-US" altLang="zh-CN" dirty="0" smtClean="0"/>
          </a:p>
          <a:p>
            <a:r>
              <a:rPr lang="zh-CN" altLang="en-US" sz="1400" dirty="0" smtClean="0"/>
              <a:t>如：飞机，轮船的航线，侯鸟迁徙等</a:t>
            </a:r>
          </a:p>
        </p:txBody>
      </p:sp>
      <p:sp>
        <p:nvSpPr>
          <p:cNvPr id="17" name="文本占位符 6"/>
          <p:cNvSpPr txBox="1">
            <a:spLocks/>
          </p:cNvSpPr>
          <p:nvPr/>
        </p:nvSpPr>
        <p:spPr>
          <a:xfrm>
            <a:off x="6143636" y="5715016"/>
            <a:ext cx="2786082" cy="1000132"/>
          </a:xfrm>
          <a:prstGeom prst="rect">
            <a:avLst/>
          </a:prstGeom>
          <a:ln/>
        </p:spPr>
        <p:style>
          <a:lnRef idx="1">
            <a:schemeClr val="accent1"/>
          </a:lnRef>
          <a:fillRef idx="3">
            <a:schemeClr val="accent1"/>
          </a:fillRef>
          <a:effectRef idx="2">
            <a:schemeClr val="accent1"/>
          </a:effectRef>
          <a:fontRef idx="minor">
            <a:schemeClr val="lt1"/>
          </a:fontRef>
        </p:style>
        <p:txBody>
          <a:bodyPr vert="horz" lIns="182880" anchor="t">
            <a:normAutofit/>
          </a:bodyPr>
          <a:lstStyle/>
          <a:p>
            <a:pPr marL="0" marR="0" lvl="0" indent="0" algn="l" defTabSz="914400" rtl="0" eaLnBrk="1" fontAlgn="auto" latinLnBrk="0" hangingPunct="1">
              <a:lnSpc>
                <a:spcPct val="110000"/>
              </a:lnSpc>
              <a:spcBef>
                <a:spcPts val="400"/>
              </a:spcBef>
              <a:spcAft>
                <a:spcPts val="0"/>
              </a:spcAft>
              <a:buClr>
                <a:schemeClr val="accent1"/>
              </a:buClr>
              <a:buSzPct val="68000"/>
              <a:buFont typeface="Wingdings 3"/>
              <a:buNone/>
              <a:tabLst/>
              <a:defRPr/>
            </a:pPr>
            <a:r>
              <a:rPr kumimoji="0" lang="zh-CN" altLang="en-US" sz="2400" b="0" i="0" u="none" strike="noStrike" kern="1200" cap="none" spc="0" normalizeH="0" baseline="0" noProof="0" dirty="0" smtClean="0">
                <a:ln>
                  <a:noFill/>
                </a:ln>
                <a:solidFill>
                  <a:schemeClr val="bg1"/>
                </a:solidFill>
                <a:effectLst/>
                <a:uLnTx/>
                <a:uFillTx/>
                <a:latin typeface="+mn-lt"/>
                <a:ea typeface="+mn-ea"/>
                <a:cs typeface="+mn-cs"/>
              </a:rPr>
              <a:t>动态演示地理现象</a:t>
            </a:r>
            <a:endParaRPr kumimoji="0" lang="en-US" altLang="zh-CN" sz="24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10000"/>
              </a:lnSpc>
              <a:spcBef>
                <a:spcPts val="400"/>
              </a:spcBef>
              <a:spcAft>
                <a:spcPts val="0"/>
              </a:spcAft>
              <a:buClr>
                <a:schemeClr val="accent1"/>
              </a:buClr>
              <a:buSzPct val="68000"/>
              <a:buFont typeface="Wingdings 3"/>
              <a:buNone/>
              <a:tabLst/>
              <a:defRPr/>
            </a:pPr>
            <a:r>
              <a:rPr kumimoji="0" lang="zh-CN" altLang="en-US" sz="1400" i="0" u="none" strike="noStrike" kern="1200" cap="none" spc="0" normalizeH="0" baseline="0" noProof="0" dirty="0" smtClean="0">
                <a:ln>
                  <a:noFill/>
                </a:ln>
                <a:solidFill>
                  <a:schemeClr val="bg1"/>
                </a:solidFill>
                <a:effectLst/>
                <a:uLnTx/>
                <a:uFillTx/>
                <a:latin typeface="+mn-lt"/>
                <a:ea typeface="+mn-ea"/>
                <a:cs typeface="+mn-cs"/>
              </a:rPr>
              <a:t>如：沙尘暴推进，植物的入侵等</a:t>
            </a:r>
            <a:endParaRPr kumimoji="0" lang="en-US" altLang="zh-CN" sz="140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zh-CN" altLang="en-US" sz="2400" b="0" i="0" u="none" strike="noStrike" kern="1200" cap="none" spc="0" normalizeH="0" baseline="0" noProof="0" dirty="0">
              <a:ln>
                <a:noFill/>
              </a:ln>
              <a:solidFill>
                <a:schemeClr val="bg1"/>
              </a:solidFill>
              <a:effectLst/>
              <a:uLnTx/>
              <a:uFillTx/>
              <a:latin typeface="+mn-lt"/>
              <a:ea typeface="+mn-ea"/>
              <a:cs typeface="+mn-cs"/>
            </a:endParaRPr>
          </a:p>
        </p:txBody>
      </p:sp>
      <p:pic>
        <p:nvPicPr>
          <p:cNvPr id="23" name="图片 22" descr="201007221455018644.jpg"/>
          <p:cNvPicPr>
            <a:picLocks noChangeAspect="1"/>
          </p:cNvPicPr>
          <p:nvPr/>
        </p:nvPicPr>
        <p:blipFill>
          <a:blip r:embed="rId2"/>
          <a:srcRect l="30125" t="13940" r="29362"/>
          <a:stretch>
            <a:fillRect/>
          </a:stretch>
        </p:blipFill>
        <p:spPr>
          <a:xfrm>
            <a:off x="6143636" y="1142984"/>
            <a:ext cx="2786082" cy="44100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8" name="图片 17" descr="1-101024131923344.jpg"/>
          <p:cNvPicPr>
            <a:picLocks noChangeAspect="1"/>
          </p:cNvPicPr>
          <p:nvPr/>
        </p:nvPicPr>
        <p:blipFill>
          <a:blip r:embed="rId3">
            <a:duotone>
              <a:schemeClr val="accent5">
                <a:shade val="45000"/>
                <a:satMod val="135000"/>
              </a:schemeClr>
              <a:prstClr val="white"/>
            </a:duotone>
          </a:blip>
          <a:srcRect r="35299"/>
          <a:stretch>
            <a:fillRect/>
          </a:stretch>
        </p:blipFill>
        <p:spPr>
          <a:xfrm>
            <a:off x="3060943" y="1142984"/>
            <a:ext cx="2786082" cy="442915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5" name="内容占位符 24" descr="b_63026_CDR_20091105103508副本.png"/>
          <p:cNvPicPr>
            <a:picLocks noGrp="1" noChangeAspect="1"/>
          </p:cNvPicPr>
          <p:nvPr>
            <p:ph sz="quarter" idx="2"/>
          </p:nvPr>
        </p:nvPicPr>
        <p:blipFill>
          <a:blip r:embed="rId4"/>
          <a:srcRect l="55319"/>
          <a:stretch>
            <a:fillRect/>
          </a:stretch>
        </p:blipFill>
        <p:spPr>
          <a:xfrm>
            <a:off x="285720" y="1142984"/>
            <a:ext cx="2399919" cy="44291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130403104420.jpg"/>
          <p:cNvPicPr>
            <a:picLocks noChangeAspect="1"/>
          </p:cNvPicPr>
          <p:nvPr/>
        </p:nvPicPr>
        <p:blipFill>
          <a:blip r:embed="rId2"/>
          <a:stretch>
            <a:fillRect/>
          </a:stretch>
        </p:blipFill>
        <p:spPr>
          <a:xfrm>
            <a:off x="3428992" y="2428868"/>
            <a:ext cx="5486400" cy="364845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4" name="内容占位符 3" descr="3-121123203303.jpg"/>
          <p:cNvPicPr>
            <a:picLocks noGrp="1" noChangeAspect="1"/>
          </p:cNvPicPr>
          <p:nvPr>
            <p:ph idx="1"/>
          </p:nvPr>
        </p:nvPicPr>
        <p:blipFill>
          <a:blip r:embed="rId3"/>
          <a:srcRect b="6454"/>
          <a:stretch>
            <a:fillRect/>
          </a:stretch>
        </p:blipFill>
        <p:spPr>
          <a:xfrm>
            <a:off x="357158" y="1928802"/>
            <a:ext cx="4567648" cy="328614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标题 2"/>
          <p:cNvSpPr>
            <a:spLocks noGrp="1"/>
          </p:cNvSpPr>
          <p:nvPr>
            <p:ph type="title"/>
          </p:nvPr>
        </p:nvSpPr>
        <p:spPr/>
        <p:txBody>
          <a:bodyPr/>
          <a:lstStyle/>
          <a:p>
            <a:r>
              <a:rPr lang="zh-CN" altLang="en-US" dirty="0" smtClean="0"/>
              <a:t>第三阶段：人机互动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500166" y="2714620"/>
          <a:ext cx="6000792" cy="1857388"/>
        </p:xfrm>
        <a:graphic>
          <a:graphicData uri="http://schemas.openxmlformats.org/drawingml/2006/table">
            <a:tbl>
              <a:tblPr firstRow="1" bandRow="1">
                <a:tableStyleId>{5C22544A-7EE6-4342-B048-85BDC9FD1C3A}</a:tableStyleId>
              </a:tblPr>
              <a:tblGrid>
                <a:gridCol w="2000264"/>
                <a:gridCol w="2000264"/>
                <a:gridCol w="2000264"/>
              </a:tblGrid>
              <a:tr h="464347">
                <a:tc>
                  <a:txBody>
                    <a:bodyPr/>
                    <a:lstStyle/>
                    <a:p>
                      <a:pPr algn="ctr"/>
                      <a:r>
                        <a:rPr lang="zh-CN" altLang="en-US" dirty="0" smtClean="0"/>
                        <a:t>步骤</a:t>
                      </a:r>
                      <a:endParaRPr lang="zh-CN" altLang="en-US" dirty="0"/>
                    </a:p>
                  </a:txBody>
                  <a:tcPr anchor="ctr"/>
                </a:tc>
                <a:tc>
                  <a:txBody>
                    <a:bodyPr/>
                    <a:lstStyle/>
                    <a:p>
                      <a:pPr algn="ctr"/>
                      <a:r>
                        <a:rPr lang="zh-CN" altLang="en-US" dirty="0" smtClean="0"/>
                        <a:t>资源</a:t>
                      </a:r>
                      <a:endParaRPr lang="zh-CN" altLang="en-US" dirty="0"/>
                    </a:p>
                  </a:txBody>
                  <a:tcPr anchor="ctr"/>
                </a:tc>
                <a:tc>
                  <a:txBody>
                    <a:bodyPr/>
                    <a:lstStyle/>
                    <a:p>
                      <a:pPr algn="ctr"/>
                      <a:r>
                        <a:rPr lang="zh-CN" altLang="en-US" dirty="0" smtClean="0"/>
                        <a:t>时间计划</a:t>
                      </a:r>
                      <a:endParaRPr lang="zh-CN" altLang="en-US" dirty="0"/>
                    </a:p>
                  </a:txBody>
                  <a:tcPr anchor="ctr"/>
                </a:tc>
              </a:tr>
              <a:tr h="464347">
                <a:tc>
                  <a:txBody>
                    <a:bodyPr/>
                    <a:lstStyle/>
                    <a:p>
                      <a:pPr algn="ctr"/>
                      <a:r>
                        <a:rPr lang="zh-CN" altLang="en-US" dirty="0" smtClean="0"/>
                        <a:t>第一阶段</a:t>
                      </a:r>
                      <a:endParaRPr lang="zh-CN" altLang="en-US" dirty="0"/>
                    </a:p>
                  </a:txBody>
                  <a:tcPr anchor="ctr"/>
                </a:tc>
                <a:tc>
                  <a:txBody>
                    <a:bodyPr/>
                    <a:lstStyle/>
                    <a:p>
                      <a:pPr algn="ctr"/>
                      <a:r>
                        <a:rPr lang="en-US" altLang="zh-CN" dirty="0" smtClean="0"/>
                        <a:t>2</a:t>
                      </a:r>
                      <a:r>
                        <a:rPr lang="zh-CN" altLang="en-US" dirty="0" smtClean="0"/>
                        <a:t>人</a:t>
                      </a:r>
                      <a:endParaRPr lang="zh-CN" altLang="en-US" dirty="0"/>
                    </a:p>
                  </a:txBody>
                  <a:tcPr anchor="ctr"/>
                </a:tc>
                <a:tc>
                  <a:txBody>
                    <a:bodyPr/>
                    <a:lstStyle/>
                    <a:p>
                      <a:pPr algn="ctr"/>
                      <a:r>
                        <a:rPr lang="en-US" altLang="zh-CN" dirty="0" smtClean="0"/>
                        <a:t>4</a:t>
                      </a:r>
                      <a:r>
                        <a:rPr lang="zh-CN" altLang="en-US" dirty="0" smtClean="0"/>
                        <a:t>个月</a:t>
                      </a:r>
                      <a:endParaRPr lang="zh-CN" altLang="en-US" dirty="0"/>
                    </a:p>
                  </a:txBody>
                  <a:tcPr anchor="ctr"/>
                </a:tc>
              </a:tr>
              <a:tr h="464347">
                <a:tc>
                  <a:txBody>
                    <a:bodyPr/>
                    <a:lstStyle/>
                    <a:p>
                      <a:pPr algn="ctr"/>
                      <a:r>
                        <a:rPr lang="zh-CN" altLang="en-US" dirty="0" smtClean="0"/>
                        <a:t>第二阶段</a:t>
                      </a:r>
                      <a:endParaRPr lang="zh-CN" altLang="en-US" dirty="0"/>
                    </a:p>
                  </a:txBody>
                  <a:tcPr anchor="ctr"/>
                </a:tc>
                <a:tc>
                  <a:txBody>
                    <a:bodyPr/>
                    <a:lstStyle/>
                    <a:p>
                      <a:pPr algn="ctr"/>
                      <a:r>
                        <a:rPr lang="en-US" altLang="zh-CN" dirty="0" smtClean="0"/>
                        <a:t>4</a:t>
                      </a:r>
                      <a:r>
                        <a:rPr lang="zh-CN" altLang="en-US" dirty="0" smtClean="0"/>
                        <a:t>人</a:t>
                      </a:r>
                      <a:endParaRPr lang="zh-CN" altLang="en-US" dirty="0"/>
                    </a:p>
                  </a:txBody>
                  <a:tcPr anchor="ctr"/>
                </a:tc>
                <a:tc>
                  <a:txBody>
                    <a:bodyPr/>
                    <a:lstStyle/>
                    <a:p>
                      <a:pPr algn="ctr"/>
                      <a:r>
                        <a:rPr lang="en-US" altLang="zh-CN" dirty="0" smtClean="0"/>
                        <a:t>6</a:t>
                      </a:r>
                      <a:r>
                        <a:rPr lang="zh-CN" altLang="en-US" dirty="0" smtClean="0"/>
                        <a:t>个月</a:t>
                      </a:r>
                      <a:endParaRPr lang="zh-CN" altLang="en-US" dirty="0"/>
                    </a:p>
                  </a:txBody>
                  <a:tcPr anchor="ctr"/>
                </a:tc>
              </a:tr>
              <a:tr h="464347">
                <a:tc>
                  <a:txBody>
                    <a:bodyPr/>
                    <a:lstStyle/>
                    <a:p>
                      <a:pPr algn="ctr"/>
                      <a:r>
                        <a:rPr lang="zh-CN" altLang="en-US" dirty="0" smtClean="0"/>
                        <a:t>第三阶段</a:t>
                      </a:r>
                      <a:endParaRPr lang="zh-CN" altLang="en-US" dirty="0"/>
                    </a:p>
                  </a:txBody>
                  <a:tcPr anchor="ctr"/>
                </a:tc>
                <a:tc>
                  <a:txBody>
                    <a:bodyPr/>
                    <a:lstStyle/>
                    <a:p>
                      <a:pPr algn="ctr"/>
                      <a:r>
                        <a:rPr lang="en-US" altLang="zh-CN" dirty="0" smtClean="0"/>
                        <a:t>4</a:t>
                      </a:r>
                      <a:r>
                        <a:rPr lang="zh-CN" altLang="en-US" dirty="0" smtClean="0"/>
                        <a:t>人</a:t>
                      </a:r>
                      <a:endParaRPr lang="zh-CN" altLang="en-US" dirty="0"/>
                    </a:p>
                  </a:txBody>
                  <a:tcPr anchor="ctr"/>
                </a:tc>
                <a:tc>
                  <a:txBody>
                    <a:bodyPr/>
                    <a:lstStyle/>
                    <a:p>
                      <a:pPr algn="ctr"/>
                      <a:r>
                        <a:rPr lang="en-US" altLang="zh-CN" dirty="0" smtClean="0"/>
                        <a:t>6</a:t>
                      </a:r>
                      <a:r>
                        <a:rPr lang="zh-CN" altLang="en-US" dirty="0" smtClean="0"/>
                        <a:t>个月</a:t>
                      </a:r>
                      <a:endParaRPr lang="zh-CN" altLang="en-US" dirty="0"/>
                    </a:p>
                  </a:txBody>
                  <a:tcPr anchor="ctr"/>
                </a:tc>
              </a:tr>
            </a:tbl>
          </a:graphicData>
        </a:graphic>
      </p:graphicFrame>
      <p:sp>
        <p:nvSpPr>
          <p:cNvPr id="3" name="标题 2"/>
          <p:cNvSpPr>
            <a:spLocks noGrp="1"/>
          </p:cNvSpPr>
          <p:nvPr>
            <p:ph type="title"/>
          </p:nvPr>
        </p:nvSpPr>
        <p:spPr/>
        <p:txBody>
          <a:bodyPr/>
          <a:lstStyle/>
          <a:p>
            <a:r>
              <a:rPr lang="zh-CN" altLang="en-US" dirty="0" smtClean="0"/>
              <a:t>时间计划及资源配置</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809</TotalTime>
  <Words>946</Words>
  <PresentationFormat>全屏显示(4:3)</PresentationFormat>
  <Paragraphs>90</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聚合</vt:lpstr>
      <vt:lpstr>球幕演示软件开发规划</vt:lpstr>
      <vt:lpstr>开发背景</vt:lpstr>
      <vt:lpstr>功能特点</vt:lpstr>
      <vt:lpstr>开发阶段</vt:lpstr>
      <vt:lpstr>第一阶段：跨越平台</vt:lpstr>
      <vt:lpstr>第一阶段：跨越平台</vt:lpstr>
      <vt:lpstr>第二阶段：解决难点</vt:lpstr>
      <vt:lpstr>第三阶段：人机互动</vt:lpstr>
      <vt:lpstr>时间计划及资源配置</vt:lpstr>
      <vt:lpstr>资源整合</vt:lpstr>
      <vt:lpstr>“蓝宝石之星”软件演示</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球幕演示软件开发规划</dc:title>
  <cp:lastModifiedBy>Vic Wu</cp:lastModifiedBy>
  <cp:revision>53</cp:revision>
  <dcterms:modified xsi:type="dcterms:W3CDTF">2013-07-06T12:36:44Z</dcterms:modified>
</cp:coreProperties>
</file>