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359" r:id="rId3"/>
    <p:sldId id="437" r:id="rId4"/>
    <p:sldId id="322" r:id="rId5"/>
    <p:sldId id="441" r:id="rId6"/>
    <p:sldId id="454" r:id="rId7"/>
    <p:sldId id="446" r:id="rId8"/>
    <p:sldId id="456" r:id="rId9"/>
    <p:sldId id="321" r:id="rId10"/>
    <p:sldId id="455" r:id="rId11"/>
    <p:sldId id="457" r:id="rId12"/>
    <p:sldId id="445" r:id="rId13"/>
    <p:sldId id="432" r:id="rId14"/>
    <p:sldId id="453" r:id="rId15"/>
    <p:sldId id="451" r:id="rId16"/>
    <p:sldId id="318" r:id="rId17"/>
    <p:sldId id="450" r:id="rId18"/>
    <p:sldId id="357" r:id="rId19"/>
    <p:sldId id="458" r:id="rId20"/>
    <p:sldId id="447" r:id="rId21"/>
    <p:sldId id="443" r:id="rId22"/>
    <p:sldId id="448" r:id="rId23"/>
    <p:sldId id="320" r:id="rId24"/>
    <p:sldId id="427" r:id="rId25"/>
    <p:sldId id="449" r:id="rId26"/>
    <p:sldId id="452" r:id="rId27"/>
    <p:sldId id="459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524" autoAdjust="0"/>
  </p:normalViewPr>
  <p:slideViewPr>
    <p:cSldViewPr>
      <p:cViewPr>
        <p:scale>
          <a:sx n="81" d="100"/>
          <a:sy n="81" d="100"/>
        </p:scale>
        <p:origin x="888" y="78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然后这里可以分叉，一种是用最传统的方法，直接挂载加速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arm+fpga</a:t>
            </a:r>
            <a:r>
              <a:rPr lang="zh-CN" altLang="en-US" dirty="0" smtClean="0"/>
              <a:t>进行硬件加速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4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但学长提了另一种可能，把加速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作为一种指令进行挂载，使用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的特性来搞，理论上会有非常明显的性能提升。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33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这个是常规加速方法的示意图，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是通过访存来通讯的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这两个是是通过指令加速，直接把</a:t>
            </a:r>
            <a:r>
              <a:rPr lang="en-US" altLang="zh-CN" dirty="0" smtClean="0"/>
              <a:t>IP</a:t>
            </a:r>
            <a:r>
              <a:rPr lang="zh-CN" altLang="en-US" dirty="0" smtClean="0"/>
              <a:t>作为一个特殊的扩展指令，直接用汇编指令调用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。其中第二种更贴近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的优势。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6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基于之前做的东西，当前主要在评估需要的性能，和没有加速之前整个系统的实现，就是双机械臂同时动，并且避障。完全不考虑性能的实现。工作量比较大，然后现在又集中在找工作上，没有办法集中时间推掉它。</a:t>
            </a:r>
            <a:endParaRPr lang="en-US" altLang="zh-CN" dirty="0" smtClean="0"/>
          </a:p>
          <a:p>
            <a:r>
              <a:rPr lang="zh-CN" altLang="en-US" dirty="0" smtClean="0"/>
              <a:t>硬件常规加速在上一步搞定之后应该就可以搞，没多大工作量，关键在于想好怎么搞，出来的论文数据比较好看，比如如果用</a:t>
            </a:r>
            <a:r>
              <a:rPr lang="en-US" altLang="zh-CN" dirty="0" err="1" smtClean="0"/>
              <a:t>zynq</a:t>
            </a:r>
            <a:r>
              <a:rPr lang="zh-CN" altLang="en-US" dirty="0" smtClean="0"/>
              <a:t>，基本平台就是现成的，但内核</a:t>
            </a:r>
            <a:r>
              <a:rPr lang="en-US" altLang="zh-CN" dirty="0" smtClean="0"/>
              <a:t>coretex-A9</a:t>
            </a:r>
            <a:r>
              <a:rPr lang="zh-CN" altLang="en-US" dirty="0" smtClean="0"/>
              <a:t>对应加速看起来效果就不如</a:t>
            </a:r>
            <a:r>
              <a:rPr lang="en-US" altLang="zh-CN" dirty="0" smtClean="0"/>
              <a:t>cortex-M4</a:t>
            </a:r>
            <a:r>
              <a:rPr lang="zh-CN" altLang="en-US" dirty="0" smtClean="0"/>
              <a:t>那么明显了，退回去搞</a:t>
            </a:r>
            <a:r>
              <a:rPr lang="en-US" altLang="zh-CN" dirty="0" err="1" smtClean="0"/>
              <a:t>arm+fpga</a:t>
            </a:r>
            <a:r>
              <a:rPr lang="zh-CN" altLang="en-US" dirty="0" smtClean="0"/>
              <a:t>的话又需要增加一定的硬件工作量。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再下一步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这一块就是知识盲区比较多，必须等上一步搞完之后才能动。而且不知道到时时间还够不够。而且如果工作找到的不是搞处理器的，估计也没动力继续去弄了。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最后大论文我的想法是把之前的栅格查表法和模型法一起写，就是怎么自圆其说，把漏洞补上的问题了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硬件平台方面现在主要有简单的板级</a:t>
            </a:r>
            <a:r>
              <a:rPr lang="en-US" altLang="zh-CN" dirty="0" smtClean="0"/>
              <a:t>ARM+FPGA</a:t>
            </a:r>
            <a:r>
              <a:rPr lang="zh-CN" altLang="en-US" dirty="0" smtClean="0"/>
              <a:t>。</a:t>
            </a:r>
            <a:r>
              <a:rPr lang="en-US" altLang="zh-CN" dirty="0" smtClean="0"/>
              <a:t>YJ432</a:t>
            </a:r>
            <a:r>
              <a:rPr lang="zh-CN" altLang="en-US" dirty="0" smtClean="0"/>
              <a:t>，中等的</a:t>
            </a:r>
            <a:r>
              <a:rPr lang="en-US" altLang="zh-CN" dirty="0" err="1" smtClean="0"/>
              <a:t>zynq</a:t>
            </a:r>
            <a:r>
              <a:rPr lang="zh-CN" altLang="en-US" dirty="0" smtClean="0"/>
              <a:t>和最近在新思做的支援</a:t>
            </a:r>
            <a:r>
              <a:rPr lang="en-US" altLang="zh-CN" dirty="0" smtClean="0"/>
              <a:t>200.</a:t>
            </a:r>
            <a:r>
              <a:rPr lang="zh-CN" altLang="en-US" dirty="0" smtClean="0"/>
              <a:t>这个最新的板子是目前我们能搞到的最强大的板子，主要是面向</a:t>
            </a:r>
            <a:r>
              <a:rPr lang="en-US" altLang="zh-CN" dirty="0" err="1" smtClean="0"/>
              <a:t>soc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9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平台方面首先一个是双机械臂的实体平台，在我实习前就已经完成了电气系统的测试，对应的仿真平台和上位机平台，之前已经从理论和实际测试中验证过，仿真平台的行为完全等同于实际平台的行为。所以当前都没有动实际平台，都在仿真平台上做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代码这一块，首先是机械臂的定制化驱动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，从顾博士那边分离出来后，</a:t>
            </a:r>
            <a:r>
              <a:rPr lang="en-US" altLang="zh-CN" dirty="0" smtClean="0"/>
              <a:t>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PL</a:t>
            </a:r>
            <a:r>
              <a:rPr lang="zh-CN" altLang="en-US" dirty="0" smtClean="0"/>
              <a:t>我自己已经迭代了几代了，稳定性应该是更好的。第一篇小论文使用的栅格查表法也已经形成了一套自动化生成脚本，可以在几天内通过参数修改系统生成需要的模型。</a:t>
            </a:r>
            <a:endParaRPr lang="en-US" altLang="zh-CN" dirty="0" smtClean="0"/>
          </a:p>
          <a:p>
            <a:r>
              <a:rPr lang="zh-CN" altLang="en-US" dirty="0" smtClean="0"/>
              <a:t>当前我是考虑之前的方法主要是基于查表法，感觉没什么计算公式，没多少理论的东西，所以现在是使用模型的方式来解算两个机械臂的碰撞，这个解算库已经写好测试了。后续工作是基于这个纯软件库进行软硬件协同加速。</a:t>
            </a:r>
            <a:endParaRPr lang="en-US" altLang="zh-CN" dirty="0" smtClean="0"/>
          </a:p>
          <a:p>
            <a:r>
              <a:rPr lang="zh-CN" altLang="en-US" dirty="0" smtClean="0"/>
              <a:t>在新思还主要搞了</a:t>
            </a:r>
            <a:r>
              <a:rPr lang="en-US" altLang="zh-CN" dirty="0" err="1" smtClean="0"/>
              <a:t>risc</a:t>
            </a:r>
            <a:r>
              <a:rPr lang="en-US" altLang="zh-CN" dirty="0" smtClean="0"/>
              <a:t>-V</a:t>
            </a:r>
            <a:r>
              <a:rPr lang="zh-CN" altLang="en-US" dirty="0" smtClean="0"/>
              <a:t>，对这个核进行了高度定制化的裁剪，基本上算是吃透了。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7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当前成果一篇小论文，没什么好说的，水得一笔等着检索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3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后续工作，我的想法是基于当前模型解算库做硬件加速，还是实现双机械臂避障。当然第一步就是评估性能。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4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6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7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2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5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9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56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7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2019/9/12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290325" y="1480417"/>
            <a:ext cx="6074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Design &amp; Implementation of </a:t>
            </a:r>
            <a:r>
              <a:rPr lang="en-US" altLang="zh-CN" spc="300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Mult-DoF</a:t>
            </a: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Robotic Motion Planning System</a:t>
            </a:r>
            <a:endParaRPr lang="zh-CN" altLang="en-US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7171020" y="3033083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Reported by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Ruige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Lee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74">
            <a:extLst>
              <a:ext uri="{FF2B5EF4-FFF2-40B4-BE49-F238E27FC236}">
                <a16:creationId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45638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碰撞检测模型解算的硬件常规加速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35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45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42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40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: Shape 8"/>
          <p:cNvSpPr>
            <a:spLocks/>
          </p:cNvSpPr>
          <p:nvPr/>
        </p:nvSpPr>
        <p:spPr bwMode="auto">
          <a:xfrm>
            <a:off x="683567" y="1275606"/>
            <a:ext cx="1431171" cy="102953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7" name="Freeform: Shape 12"/>
          <p:cNvSpPr>
            <a:spLocks/>
          </p:cNvSpPr>
          <p:nvPr/>
        </p:nvSpPr>
        <p:spPr bwMode="auto">
          <a:xfrm>
            <a:off x="3416208" y="1254179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8" name="Freeform: Shape 16"/>
          <p:cNvSpPr>
            <a:spLocks/>
          </p:cNvSpPr>
          <p:nvPr/>
        </p:nvSpPr>
        <p:spPr bwMode="auto">
          <a:xfrm>
            <a:off x="6527705" y="1203598"/>
            <a:ext cx="1572687" cy="1152128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51870" y="1894323"/>
            <a:ext cx="1258678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高度定制化</a:t>
            </a:r>
            <a:r>
              <a:rPr lang="en-US" altLang="zh-CN" sz="900" dirty="0">
                <a:cs typeface="+mn-ea"/>
                <a:sym typeface="+mn-lt"/>
              </a:rPr>
              <a:t>RISC-V</a:t>
            </a:r>
            <a:r>
              <a:rPr lang="zh-CN" altLang="en-US" sz="900" dirty="0">
                <a:cs typeface="+mn-ea"/>
                <a:sym typeface="+mn-lt"/>
              </a:rPr>
              <a:t>核</a:t>
            </a:r>
          </a:p>
        </p:txBody>
      </p:sp>
      <p:sp>
        <p:nvSpPr>
          <p:cNvPr id="60" name="矩形 59"/>
          <p:cNvSpPr/>
          <p:nvPr/>
        </p:nvSpPr>
        <p:spPr>
          <a:xfrm>
            <a:off x="917284" y="1892592"/>
            <a:ext cx="106242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基于栅格检测的自动化生成工具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3329175" y="1995686"/>
            <a:ext cx="1810111" cy="261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cs typeface="+mn-ea"/>
                <a:sym typeface="+mn-lt"/>
              </a:rPr>
              <a:t>基于模型计算的</a:t>
            </a:r>
            <a:r>
              <a:rPr lang="en-US" altLang="zh-CN" sz="1000" dirty="0">
                <a:cs typeface="+mn-ea"/>
                <a:sym typeface="+mn-lt"/>
              </a:rPr>
              <a:t>C</a:t>
            </a:r>
            <a:r>
              <a:rPr lang="zh-CN" altLang="en-US" sz="1000" dirty="0">
                <a:cs typeface="+mn-ea"/>
                <a:sym typeface="+mn-lt"/>
              </a:rPr>
              <a:t>代码解算库</a:t>
            </a:r>
          </a:p>
        </p:txBody>
      </p:sp>
      <p:sp>
        <p:nvSpPr>
          <p:cNvPr id="62" name="Freeform: Shape 8"/>
          <p:cNvSpPr>
            <a:spLocks/>
          </p:cNvSpPr>
          <p:nvPr/>
        </p:nvSpPr>
        <p:spPr bwMode="auto">
          <a:xfrm>
            <a:off x="3419872" y="2499742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47667" y="3193975"/>
            <a:ext cx="16850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Freeform: Shape 8"/>
          <p:cNvSpPr>
            <a:spLocks/>
          </p:cNvSpPr>
          <p:nvPr/>
        </p:nvSpPr>
        <p:spPr bwMode="auto">
          <a:xfrm>
            <a:off x="2411760" y="3723878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77386" y="4402079"/>
            <a:ext cx="19159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碰撞检测模型解算的硬件常规加速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Freeform: Shape 12"/>
          <p:cNvSpPr>
            <a:spLocks/>
          </p:cNvSpPr>
          <p:nvPr/>
        </p:nvSpPr>
        <p:spPr bwMode="auto">
          <a:xfrm>
            <a:off x="1403648" y="2499742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83248" y="3219822"/>
            <a:ext cx="1069524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>
                <a:cs typeface="+mn-ea"/>
                <a:sym typeface="+mn-lt"/>
              </a:rPr>
              <a:t>ARM+FPGA</a:t>
            </a:r>
            <a:r>
              <a:rPr lang="zh-CN" altLang="en-US" sz="900" dirty="0" smtClean="0">
                <a:cs typeface="+mn-ea"/>
                <a:sym typeface="+mn-lt"/>
              </a:rPr>
              <a:t>架构</a:t>
            </a:r>
            <a:endParaRPr lang="zh-CN" altLang="en-US" sz="9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611559" y="175643"/>
            <a:ext cx="446449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硬件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RISC-V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指令加速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79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2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89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86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8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Freeform: Shape 8"/>
          <p:cNvSpPr>
            <a:spLocks/>
          </p:cNvSpPr>
          <p:nvPr/>
        </p:nvSpPr>
        <p:spPr bwMode="auto">
          <a:xfrm>
            <a:off x="683568" y="1275606"/>
            <a:ext cx="1296144" cy="102953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1" name="Freeform: Shape 12"/>
          <p:cNvSpPr>
            <a:spLocks/>
          </p:cNvSpPr>
          <p:nvPr/>
        </p:nvSpPr>
        <p:spPr bwMode="auto">
          <a:xfrm>
            <a:off x="3416208" y="1254179"/>
            <a:ext cx="1675000" cy="110154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2" name="Freeform: Shape 16"/>
          <p:cNvSpPr>
            <a:spLocks/>
          </p:cNvSpPr>
          <p:nvPr/>
        </p:nvSpPr>
        <p:spPr bwMode="auto">
          <a:xfrm>
            <a:off x="6444208" y="1203598"/>
            <a:ext cx="1656184" cy="2232248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12015" y="2787774"/>
            <a:ext cx="1258678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高度定制化</a:t>
            </a:r>
            <a:r>
              <a:rPr lang="en-US" altLang="zh-CN" sz="900" dirty="0">
                <a:cs typeface="+mn-ea"/>
                <a:sym typeface="+mn-lt"/>
              </a:rPr>
              <a:t>RISC-V</a:t>
            </a:r>
            <a:r>
              <a:rPr lang="zh-CN" altLang="en-US" sz="900" dirty="0">
                <a:cs typeface="+mn-ea"/>
                <a:sym typeface="+mn-lt"/>
              </a:rPr>
              <a:t>核</a:t>
            </a:r>
          </a:p>
        </p:txBody>
      </p:sp>
      <p:sp>
        <p:nvSpPr>
          <p:cNvPr id="104" name="矩形 103"/>
          <p:cNvSpPr/>
          <p:nvPr/>
        </p:nvSpPr>
        <p:spPr>
          <a:xfrm>
            <a:off x="683568" y="1851670"/>
            <a:ext cx="122413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基于栅格检测的自动化生成工具</a:t>
            </a:r>
          </a:p>
        </p:txBody>
      </p:sp>
      <p:sp>
        <p:nvSpPr>
          <p:cNvPr id="105" name="矩形 104"/>
          <p:cNvSpPr/>
          <p:nvPr/>
        </p:nvSpPr>
        <p:spPr>
          <a:xfrm>
            <a:off x="3410928" y="1995686"/>
            <a:ext cx="1646605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基于模型计算的</a:t>
            </a:r>
            <a:r>
              <a:rPr lang="en-US" altLang="zh-CN" sz="900" dirty="0">
                <a:cs typeface="+mn-ea"/>
                <a:sym typeface="+mn-lt"/>
              </a:rPr>
              <a:t>C</a:t>
            </a:r>
            <a:r>
              <a:rPr lang="zh-CN" altLang="en-US" sz="900" dirty="0">
                <a:cs typeface="+mn-ea"/>
                <a:sym typeface="+mn-lt"/>
              </a:rPr>
              <a:t>代码解算库</a:t>
            </a:r>
          </a:p>
        </p:txBody>
      </p:sp>
      <p:sp>
        <p:nvSpPr>
          <p:cNvPr id="106" name="Freeform: Shape 8"/>
          <p:cNvSpPr>
            <a:spLocks/>
          </p:cNvSpPr>
          <p:nvPr/>
        </p:nvSpPr>
        <p:spPr bwMode="auto">
          <a:xfrm>
            <a:off x="3419872" y="2499742"/>
            <a:ext cx="1675002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419872" y="3219822"/>
            <a:ext cx="16850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8" name="Freeform: Shape 8"/>
          <p:cNvSpPr>
            <a:spLocks/>
          </p:cNvSpPr>
          <p:nvPr/>
        </p:nvSpPr>
        <p:spPr bwMode="auto">
          <a:xfrm>
            <a:off x="5148064" y="3651870"/>
            <a:ext cx="1963034" cy="1080119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364088" y="429994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碰撞检测模型解算的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硬件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RISC-V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指令加速</a:t>
            </a:r>
            <a:endParaRPr lang="en-GB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30963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常规加速示意图（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ZYNQ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方式）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699542"/>
            <a:ext cx="7341829" cy="41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RISC-V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指令集加速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03161"/>
            <a:ext cx="4296179" cy="25367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251" y="1347614"/>
            <a:ext cx="4824536" cy="27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3"/>
          <p:cNvSpPr/>
          <p:nvPr/>
        </p:nvSpPr>
        <p:spPr>
          <a:xfrm>
            <a:off x="6084168" y="4299942"/>
            <a:ext cx="2099712" cy="211627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6730701" y="842069"/>
            <a:ext cx="807856" cy="2808455"/>
            <a:chOff x="0" y="0"/>
            <a:chExt cx="2154278" cy="7489210"/>
          </a:xfrm>
        </p:grpSpPr>
        <p:sp>
          <p:nvSpPr>
            <p:cNvPr id="55" name="Freeform: Shape 3"/>
            <p:cNvSpPr/>
            <p:nvPr/>
          </p:nvSpPr>
          <p:spPr>
            <a:xfrm>
              <a:off x="0" y="0"/>
              <a:ext cx="2154278" cy="748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"/>
                  </a:moveTo>
                  <a:lnTo>
                    <a:pt x="20109" y="0"/>
                  </a:lnTo>
                  <a:lnTo>
                    <a:pt x="14836" y="1"/>
                  </a:lnTo>
                  <a:lnTo>
                    <a:pt x="14817" y="1"/>
                  </a:lnTo>
                  <a:lnTo>
                    <a:pt x="14818" y="18500"/>
                  </a:lnTo>
                  <a:cubicBezTo>
                    <a:pt x="14817" y="18806"/>
                    <a:pt x="14437" y="19076"/>
                    <a:pt x="13690" y="19303"/>
                  </a:cubicBezTo>
                  <a:cubicBezTo>
                    <a:pt x="13164" y="19458"/>
                    <a:pt x="12260" y="19646"/>
                    <a:pt x="10926" y="19659"/>
                  </a:cubicBezTo>
                  <a:cubicBezTo>
                    <a:pt x="10871" y="19660"/>
                    <a:pt x="10827" y="19660"/>
                    <a:pt x="10794" y="19660"/>
                  </a:cubicBezTo>
                  <a:cubicBezTo>
                    <a:pt x="10201" y="19660"/>
                    <a:pt x="9655" y="19626"/>
                    <a:pt x="9126" y="19556"/>
                  </a:cubicBezTo>
                  <a:cubicBezTo>
                    <a:pt x="8440" y="19465"/>
                    <a:pt x="7831" y="19314"/>
                    <a:pt x="7417" y="19132"/>
                  </a:cubicBezTo>
                  <a:cubicBezTo>
                    <a:pt x="6978" y="18938"/>
                    <a:pt x="6765" y="18731"/>
                    <a:pt x="6764" y="18502"/>
                  </a:cubicBezTo>
                  <a:lnTo>
                    <a:pt x="6769" y="12052"/>
                  </a:lnTo>
                  <a:lnTo>
                    <a:pt x="6769" y="12052"/>
                  </a:lnTo>
                  <a:lnTo>
                    <a:pt x="1454" y="12050"/>
                  </a:lnTo>
                  <a:lnTo>
                    <a:pt x="0" y="13979"/>
                  </a:lnTo>
                  <a:lnTo>
                    <a:pt x="20" y="13979"/>
                  </a:lnTo>
                  <a:lnTo>
                    <a:pt x="20" y="18502"/>
                  </a:lnTo>
                  <a:cubicBezTo>
                    <a:pt x="23" y="19130"/>
                    <a:pt x="658" y="19701"/>
                    <a:pt x="1767" y="20191"/>
                  </a:cubicBezTo>
                  <a:lnTo>
                    <a:pt x="1767" y="20191"/>
                  </a:lnTo>
                  <a:cubicBezTo>
                    <a:pt x="2877" y="20679"/>
                    <a:pt x="4464" y="21075"/>
                    <a:pt x="6310" y="21319"/>
                  </a:cubicBezTo>
                  <a:lnTo>
                    <a:pt x="6310" y="21319"/>
                  </a:lnTo>
                  <a:cubicBezTo>
                    <a:pt x="7678" y="21499"/>
                    <a:pt x="9176" y="21600"/>
                    <a:pt x="10790" y="21600"/>
                  </a:cubicBezTo>
                  <a:lnTo>
                    <a:pt x="10790" y="21600"/>
                  </a:lnTo>
                  <a:cubicBezTo>
                    <a:pt x="10894" y="21600"/>
                    <a:pt x="11018" y="21599"/>
                    <a:pt x="11173" y="21598"/>
                  </a:cubicBezTo>
                  <a:lnTo>
                    <a:pt x="11173" y="21598"/>
                  </a:lnTo>
                  <a:cubicBezTo>
                    <a:pt x="14056" y="21568"/>
                    <a:pt x="16627" y="21216"/>
                    <a:pt x="18526" y="20654"/>
                  </a:cubicBezTo>
                  <a:lnTo>
                    <a:pt x="18526" y="20654"/>
                  </a:lnTo>
                  <a:cubicBezTo>
                    <a:pt x="20417" y="20089"/>
                    <a:pt x="21558" y="19341"/>
                    <a:pt x="21561" y="18502"/>
                  </a:cubicBezTo>
                  <a:lnTo>
                    <a:pt x="21561" y="18502"/>
                  </a:lnTo>
                  <a:lnTo>
                    <a:pt x="21600" y="1930"/>
                  </a:lnTo>
                  <a:cubicBezTo>
                    <a:pt x="21600" y="1930"/>
                    <a:pt x="21600" y="1930"/>
                    <a:pt x="21600" y="19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Freeform: Shape 4"/>
            <p:cNvSpPr/>
            <p:nvPr/>
          </p:nvSpPr>
          <p:spPr>
            <a:xfrm>
              <a:off x="0" y="4180316"/>
              <a:ext cx="673517" cy="6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4"/>
                  </a:moveTo>
                  <a:lnTo>
                    <a:pt x="17322" y="21594"/>
                  </a:lnTo>
                  <a:lnTo>
                    <a:pt x="0" y="21600"/>
                  </a:lnTo>
                  <a:lnTo>
                    <a:pt x="4536" y="0"/>
                  </a:lnTo>
                  <a:cubicBezTo>
                    <a:pt x="4536" y="0"/>
                    <a:pt x="21600" y="24"/>
                    <a:pt x="21600" y="24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Freeform: Shape 5"/>
            <p:cNvSpPr/>
            <p:nvPr/>
          </p:nvSpPr>
          <p:spPr>
            <a:xfrm>
              <a:off x="1474061" y="0"/>
              <a:ext cx="676470" cy="67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38"/>
                  </a:moveTo>
                  <a:lnTo>
                    <a:pt x="16852" y="0"/>
                  </a:lnTo>
                  <a:lnTo>
                    <a:pt x="0" y="9"/>
                  </a:lnTo>
                  <a:lnTo>
                    <a:pt x="4297" y="21600"/>
                  </a:lnTo>
                  <a:cubicBezTo>
                    <a:pt x="4297" y="21600"/>
                    <a:pt x="21600" y="21538"/>
                    <a:pt x="21600" y="21538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Freeform: Shape 6"/>
            <p:cNvSpPr/>
            <p:nvPr/>
          </p:nvSpPr>
          <p:spPr>
            <a:xfrm>
              <a:off x="538606" y="0"/>
              <a:ext cx="1072278" cy="695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9" extrusionOk="0">
                  <a:moveTo>
                    <a:pt x="1751" y="20841"/>
                  </a:moveTo>
                  <a:cubicBezTo>
                    <a:pt x="2877" y="21105"/>
                    <a:pt x="4458" y="21316"/>
                    <a:pt x="6320" y="21449"/>
                  </a:cubicBezTo>
                  <a:cubicBezTo>
                    <a:pt x="7721" y="21549"/>
                    <a:pt x="9250" y="21600"/>
                    <a:pt x="10802" y="21599"/>
                  </a:cubicBezTo>
                  <a:cubicBezTo>
                    <a:pt x="10946" y="21599"/>
                    <a:pt x="11044" y="21599"/>
                    <a:pt x="11157" y="21598"/>
                  </a:cubicBezTo>
                  <a:cubicBezTo>
                    <a:pt x="14720" y="21579"/>
                    <a:pt x="17210" y="21304"/>
                    <a:pt x="18558" y="21088"/>
                  </a:cubicBezTo>
                  <a:cubicBezTo>
                    <a:pt x="20506" y="20776"/>
                    <a:pt x="21591" y="20369"/>
                    <a:pt x="21591" y="19943"/>
                  </a:cubicBezTo>
                  <a:cubicBezTo>
                    <a:pt x="21591" y="19939"/>
                    <a:pt x="21591" y="19936"/>
                    <a:pt x="21591" y="19933"/>
                  </a:cubicBezTo>
                  <a:lnTo>
                    <a:pt x="21591" y="2089"/>
                  </a:lnTo>
                  <a:lnTo>
                    <a:pt x="18882" y="0"/>
                  </a:lnTo>
                  <a:lnTo>
                    <a:pt x="18882" y="19932"/>
                  </a:lnTo>
                  <a:cubicBezTo>
                    <a:pt x="18881" y="20262"/>
                    <a:pt x="18119" y="20553"/>
                    <a:pt x="16617" y="20796"/>
                  </a:cubicBezTo>
                  <a:cubicBezTo>
                    <a:pt x="15562" y="20964"/>
                    <a:pt x="13747" y="21166"/>
                    <a:pt x="11067" y="21180"/>
                  </a:cubicBezTo>
                  <a:cubicBezTo>
                    <a:pt x="10957" y="21181"/>
                    <a:pt x="10868" y="21182"/>
                    <a:pt x="10802" y="21182"/>
                  </a:cubicBezTo>
                  <a:cubicBezTo>
                    <a:pt x="9611" y="21182"/>
                    <a:pt x="8515" y="21145"/>
                    <a:pt x="7452" y="21069"/>
                  </a:cubicBezTo>
                  <a:cubicBezTo>
                    <a:pt x="6074" y="20972"/>
                    <a:pt x="4853" y="20809"/>
                    <a:pt x="4020" y="20612"/>
                  </a:cubicBezTo>
                  <a:cubicBezTo>
                    <a:pt x="3139" y="20404"/>
                    <a:pt x="2711" y="20181"/>
                    <a:pt x="2710" y="19934"/>
                  </a:cubicBezTo>
                  <a:lnTo>
                    <a:pt x="2679" y="12997"/>
                  </a:lnTo>
                  <a:lnTo>
                    <a:pt x="0" y="15064"/>
                  </a:lnTo>
                  <a:lnTo>
                    <a:pt x="0" y="19934"/>
                  </a:lnTo>
                  <a:cubicBezTo>
                    <a:pt x="-9" y="20256"/>
                    <a:pt x="599" y="20571"/>
                    <a:pt x="1751" y="208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5974297" y="842069"/>
            <a:ext cx="2319454" cy="3563686"/>
            <a:chOff x="0" y="0"/>
            <a:chExt cx="6185208" cy="9503160"/>
          </a:xfrm>
        </p:grpSpPr>
        <p:sp>
          <p:nvSpPr>
            <p:cNvPr id="51" name="Freeform: Shape 8"/>
            <p:cNvSpPr/>
            <p:nvPr/>
          </p:nvSpPr>
          <p:spPr>
            <a:xfrm>
              <a:off x="0" y="0"/>
              <a:ext cx="6183677" cy="950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1" y="0"/>
                  </a:moveTo>
                  <a:lnTo>
                    <a:pt x="19251" y="14575"/>
                  </a:lnTo>
                  <a:cubicBezTo>
                    <a:pt x="19251" y="16055"/>
                    <a:pt x="18338" y="17411"/>
                    <a:pt x="16870" y="18395"/>
                  </a:cubicBezTo>
                  <a:cubicBezTo>
                    <a:pt x="15405" y="19381"/>
                    <a:pt x="13357" y="20016"/>
                    <a:pt x="11100" y="20067"/>
                  </a:cubicBezTo>
                  <a:cubicBezTo>
                    <a:pt x="11008" y="20069"/>
                    <a:pt x="10908" y="20071"/>
                    <a:pt x="10800" y="20071"/>
                  </a:cubicBezTo>
                  <a:cubicBezTo>
                    <a:pt x="9548" y="20071"/>
                    <a:pt x="8347" y="19891"/>
                    <a:pt x="7274" y="19569"/>
                  </a:cubicBezTo>
                  <a:cubicBezTo>
                    <a:pt x="5819" y="19133"/>
                    <a:pt x="4593" y="18440"/>
                    <a:pt x="3725" y="17577"/>
                  </a:cubicBezTo>
                  <a:cubicBezTo>
                    <a:pt x="2857" y="16716"/>
                    <a:pt x="2348" y="15676"/>
                    <a:pt x="2349" y="14572"/>
                  </a:cubicBezTo>
                  <a:lnTo>
                    <a:pt x="2349" y="9496"/>
                  </a:lnTo>
                  <a:lnTo>
                    <a:pt x="499" y="9494"/>
                  </a:lnTo>
                  <a:lnTo>
                    <a:pt x="0" y="11008"/>
                  </a:lnTo>
                  <a:lnTo>
                    <a:pt x="0" y="14575"/>
                  </a:lnTo>
                  <a:cubicBezTo>
                    <a:pt x="0" y="15944"/>
                    <a:pt x="609" y="17273"/>
                    <a:pt x="1760" y="18415"/>
                  </a:cubicBezTo>
                  <a:cubicBezTo>
                    <a:pt x="2876" y="19524"/>
                    <a:pt x="4443" y="20403"/>
                    <a:pt x="6290" y="20957"/>
                  </a:cubicBezTo>
                  <a:cubicBezTo>
                    <a:pt x="7692" y="21378"/>
                    <a:pt x="9252" y="21600"/>
                    <a:pt x="10803" y="21600"/>
                  </a:cubicBezTo>
                  <a:cubicBezTo>
                    <a:pt x="10925" y="21599"/>
                    <a:pt x="11049" y="21598"/>
                    <a:pt x="11181" y="21595"/>
                  </a:cubicBezTo>
                  <a:cubicBezTo>
                    <a:pt x="13985" y="21532"/>
                    <a:pt x="16606" y="20773"/>
                    <a:pt x="18556" y="19459"/>
                  </a:cubicBezTo>
                  <a:cubicBezTo>
                    <a:pt x="20519" y="18143"/>
                    <a:pt x="21600" y="16409"/>
                    <a:pt x="21600" y="14572"/>
                  </a:cubicBezTo>
                  <a:lnTo>
                    <a:pt x="21600" y="1512"/>
                  </a:lnTo>
                  <a:lnTo>
                    <a:pt x="21100" y="0"/>
                  </a:lnTo>
                  <a:cubicBezTo>
                    <a:pt x="21100" y="0"/>
                    <a:pt x="19251" y="0"/>
                    <a:pt x="19251" y="0"/>
                  </a:cubicBezTo>
                  <a:close/>
                </a:path>
              </a:pathLst>
            </a:custGeom>
            <a:solidFill>
              <a:srgbClr val="55667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9"/>
            <p:cNvSpPr/>
            <p:nvPr/>
          </p:nvSpPr>
          <p:spPr>
            <a:xfrm>
              <a:off x="5512620" y="0"/>
              <a:ext cx="672588" cy="66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018" y="0"/>
                  </a:lnTo>
                  <a:lnTo>
                    <a:pt x="0" y="0"/>
                  </a:lnTo>
                  <a:lnTo>
                    <a:pt x="4854" y="21600"/>
                  </a:lnTo>
                  <a:cubicBezTo>
                    <a:pt x="4854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Freeform: Shape 10"/>
            <p:cNvSpPr/>
            <p:nvPr/>
          </p:nvSpPr>
          <p:spPr>
            <a:xfrm>
              <a:off x="12412" y="4180316"/>
              <a:ext cx="667879" cy="66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"/>
                  </a:moveTo>
                  <a:lnTo>
                    <a:pt x="16695" y="21600"/>
                  </a:lnTo>
                  <a:lnTo>
                    <a:pt x="0" y="21598"/>
                  </a:lnTo>
                  <a:lnTo>
                    <a:pt x="4466" y="0"/>
                  </a:lnTo>
                  <a:cubicBezTo>
                    <a:pt x="4466" y="0"/>
                    <a:pt x="21600" y="29"/>
                    <a:pt x="21600" y="2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11"/>
            <p:cNvSpPr/>
            <p:nvPr/>
          </p:nvSpPr>
          <p:spPr>
            <a:xfrm>
              <a:off x="526193" y="0"/>
              <a:ext cx="5140823" cy="899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758" y="18799"/>
                  </a:moveTo>
                  <a:cubicBezTo>
                    <a:pt x="2868" y="19768"/>
                    <a:pt x="4434" y="20546"/>
                    <a:pt x="6293" y="21036"/>
                  </a:cubicBezTo>
                  <a:cubicBezTo>
                    <a:pt x="7665" y="21397"/>
                    <a:pt x="9199" y="21600"/>
                    <a:pt x="10799" y="21600"/>
                  </a:cubicBezTo>
                  <a:cubicBezTo>
                    <a:pt x="10937" y="21600"/>
                    <a:pt x="11065" y="21598"/>
                    <a:pt x="11182" y="21595"/>
                  </a:cubicBezTo>
                  <a:cubicBezTo>
                    <a:pt x="14068" y="21539"/>
                    <a:pt x="16685" y="20825"/>
                    <a:pt x="18557" y="19718"/>
                  </a:cubicBezTo>
                  <a:cubicBezTo>
                    <a:pt x="20432" y="18613"/>
                    <a:pt x="21599" y="17090"/>
                    <a:pt x="21599" y="15428"/>
                  </a:cubicBezTo>
                  <a:cubicBezTo>
                    <a:pt x="21599" y="15427"/>
                    <a:pt x="21599" y="15426"/>
                    <a:pt x="21599" y="15425"/>
                  </a:cubicBezTo>
                  <a:lnTo>
                    <a:pt x="21599" y="1598"/>
                  </a:lnTo>
                  <a:lnTo>
                    <a:pt x="20964" y="0"/>
                  </a:lnTo>
                  <a:lnTo>
                    <a:pt x="20964" y="15401"/>
                  </a:lnTo>
                  <a:cubicBezTo>
                    <a:pt x="20964" y="15402"/>
                    <a:pt x="20964" y="15402"/>
                    <a:pt x="20964" y="15403"/>
                  </a:cubicBezTo>
                  <a:cubicBezTo>
                    <a:pt x="20964" y="16967"/>
                    <a:pt x="19866" y="18401"/>
                    <a:pt x="18101" y="19441"/>
                  </a:cubicBezTo>
                  <a:cubicBezTo>
                    <a:pt x="16339" y="20483"/>
                    <a:pt x="13876" y="21154"/>
                    <a:pt x="11160" y="21208"/>
                  </a:cubicBezTo>
                  <a:cubicBezTo>
                    <a:pt x="11049" y="21210"/>
                    <a:pt x="10929" y="21212"/>
                    <a:pt x="10799" y="21212"/>
                  </a:cubicBezTo>
                  <a:cubicBezTo>
                    <a:pt x="9293" y="21212"/>
                    <a:pt x="7849" y="21022"/>
                    <a:pt x="6558" y="20681"/>
                  </a:cubicBezTo>
                  <a:cubicBezTo>
                    <a:pt x="4808" y="20221"/>
                    <a:pt x="3334" y="19488"/>
                    <a:pt x="2290" y="18577"/>
                  </a:cubicBezTo>
                  <a:cubicBezTo>
                    <a:pt x="1245" y="17666"/>
                    <a:pt x="634" y="16567"/>
                    <a:pt x="635" y="15401"/>
                  </a:cubicBezTo>
                  <a:lnTo>
                    <a:pt x="637" y="10036"/>
                  </a:lnTo>
                  <a:lnTo>
                    <a:pt x="0" y="11634"/>
                  </a:lnTo>
                  <a:lnTo>
                    <a:pt x="0" y="15425"/>
                  </a:lnTo>
                  <a:cubicBezTo>
                    <a:pt x="-1" y="16665"/>
                    <a:pt x="649" y="17832"/>
                    <a:pt x="1758" y="18799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6478567" y="842069"/>
            <a:ext cx="1311107" cy="3060054"/>
            <a:chOff x="0" y="0"/>
            <a:chExt cx="3496282" cy="8160141"/>
          </a:xfrm>
        </p:grpSpPr>
        <p:sp>
          <p:nvSpPr>
            <p:cNvPr id="47" name="Freeform: Shape 13"/>
            <p:cNvSpPr/>
            <p:nvPr/>
          </p:nvSpPr>
          <p:spPr>
            <a:xfrm>
              <a:off x="0" y="0"/>
              <a:ext cx="3496282" cy="816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3" y="2"/>
                  </a:moveTo>
                  <a:lnTo>
                    <a:pt x="17440" y="16977"/>
                  </a:lnTo>
                  <a:cubicBezTo>
                    <a:pt x="17438" y="17747"/>
                    <a:pt x="16735" y="18434"/>
                    <a:pt x="15570" y="18952"/>
                  </a:cubicBezTo>
                  <a:cubicBezTo>
                    <a:pt x="14400" y="19468"/>
                    <a:pt x="12816" y="19791"/>
                    <a:pt x="11039" y="19818"/>
                  </a:cubicBezTo>
                  <a:cubicBezTo>
                    <a:pt x="10944" y="19819"/>
                    <a:pt x="10867" y="19820"/>
                    <a:pt x="10804" y="19820"/>
                  </a:cubicBezTo>
                  <a:cubicBezTo>
                    <a:pt x="9809" y="19820"/>
                    <a:pt x="8886" y="19728"/>
                    <a:pt x="8043" y="19562"/>
                  </a:cubicBezTo>
                  <a:cubicBezTo>
                    <a:pt x="6906" y="19338"/>
                    <a:pt x="5927" y="18975"/>
                    <a:pt x="5244" y="18527"/>
                  </a:cubicBezTo>
                  <a:cubicBezTo>
                    <a:pt x="4561" y="18078"/>
                    <a:pt x="4169" y="17553"/>
                    <a:pt x="4168" y="16977"/>
                  </a:cubicBezTo>
                  <a:lnTo>
                    <a:pt x="4169" y="11055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896" y="11053"/>
                  </a:lnTo>
                  <a:lnTo>
                    <a:pt x="0" y="12826"/>
                  </a:lnTo>
                  <a:lnTo>
                    <a:pt x="0" y="12826"/>
                  </a:lnTo>
                  <a:lnTo>
                    <a:pt x="13" y="16977"/>
                  </a:lnTo>
                  <a:cubicBezTo>
                    <a:pt x="13" y="18838"/>
                    <a:pt x="2595" y="20447"/>
                    <a:pt x="6306" y="21179"/>
                  </a:cubicBezTo>
                  <a:cubicBezTo>
                    <a:pt x="7676" y="21449"/>
                    <a:pt x="9199" y="21600"/>
                    <a:pt x="10804" y="21600"/>
                  </a:cubicBezTo>
                  <a:cubicBezTo>
                    <a:pt x="10931" y="21600"/>
                    <a:pt x="11058" y="21599"/>
                    <a:pt x="11184" y="21597"/>
                  </a:cubicBezTo>
                  <a:cubicBezTo>
                    <a:pt x="16959" y="21511"/>
                    <a:pt x="21595" y="19471"/>
                    <a:pt x="21595" y="16977"/>
                  </a:cubicBezTo>
                  <a:lnTo>
                    <a:pt x="21595" y="1771"/>
                  </a:lnTo>
                  <a:lnTo>
                    <a:pt x="21600" y="1771"/>
                  </a:lnTo>
                  <a:lnTo>
                    <a:pt x="20676" y="0"/>
                  </a:lnTo>
                  <a:cubicBezTo>
                    <a:pt x="20676" y="0"/>
                    <a:pt x="17443" y="2"/>
                    <a:pt x="17443" y="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Freeform: Shape 14"/>
            <p:cNvSpPr/>
            <p:nvPr/>
          </p:nvSpPr>
          <p:spPr>
            <a:xfrm>
              <a:off x="0" y="4180316"/>
              <a:ext cx="674601" cy="66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7286" y="21503"/>
                  </a:lnTo>
                  <a:lnTo>
                    <a:pt x="0" y="21600"/>
                  </a:lnTo>
                  <a:lnTo>
                    <a:pt x="4636" y="0"/>
                  </a:lnTo>
                  <a:cubicBezTo>
                    <a:pt x="4636" y="0"/>
                    <a:pt x="21600" y="10"/>
                    <a:pt x="21600" y="1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15"/>
            <p:cNvSpPr/>
            <p:nvPr/>
          </p:nvSpPr>
          <p:spPr>
            <a:xfrm>
              <a:off x="2823186" y="0"/>
              <a:ext cx="671444" cy="66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836" y="0"/>
                  </a:lnTo>
                  <a:lnTo>
                    <a:pt x="0" y="19"/>
                  </a:lnTo>
                  <a:lnTo>
                    <a:pt x="4289" y="21600"/>
                  </a:lnTo>
                  <a:cubicBezTo>
                    <a:pt x="4289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Freeform: Shape 16"/>
            <p:cNvSpPr/>
            <p:nvPr/>
          </p:nvSpPr>
          <p:spPr>
            <a:xfrm>
              <a:off x="538606" y="0"/>
              <a:ext cx="2417361" cy="761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2" y="20041"/>
                  </a:moveTo>
                  <a:cubicBezTo>
                    <a:pt x="2866" y="20582"/>
                    <a:pt x="4449" y="21018"/>
                    <a:pt x="6305" y="21289"/>
                  </a:cubicBezTo>
                  <a:cubicBezTo>
                    <a:pt x="7673" y="21488"/>
                    <a:pt x="9188" y="21600"/>
                    <a:pt x="10799" y="21600"/>
                  </a:cubicBezTo>
                  <a:cubicBezTo>
                    <a:pt x="10910" y="21600"/>
                    <a:pt x="11037" y="21599"/>
                    <a:pt x="11187" y="21597"/>
                  </a:cubicBezTo>
                  <a:cubicBezTo>
                    <a:pt x="14070" y="21566"/>
                    <a:pt x="16663" y="21174"/>
                    <a:pt x="18555" y="20555"/>
                  </a:cubicBezTo>
                  <a:cubicBezTo>
                    <a:pt x="20445" y="19933"/>
                    <a:pt x="21600" y="19099"/>
                    <a:pt x="21600" y="18173"/>
                  </a:cubicBezTo>
                  <a:lnTo>
                    <a:pt x="21600" y="1880"/>
                  </a:lnTo>
                  <a:lnTo>
                    <a:pt x="20405" y="0"/>
                  </a:lnTo>
                  <a:lnTo>
                    <a:pt x="20394" y="18178"/>
                  </a:lnTo>
                  <a:cubicBezTo>
                    <a:pt x="20419" y="19013"/>
                    <a:pt x="19276" y="19808"/>
                    <a:pt x="17616" y="20326"/>
                  </a:cubicBezTo>
                  <a:cubicBezTo>
                    <a:pt x="15883" y="20866"/>
                    <a:pt x="13802" y="21192"/>
                    <a:pt x="11209" y="21230"/>
                  </a:cubicBezTo>
                  <a:cubicBezTo>
                    <a:pt x="11072" y="21232"/>
                    <a:pt x="10879" y="21233"/>
                    <a:pt x="10787" y="21233"/>
                  </a:cubicBezTo>
                  <a:cubicBezTo>
                    <a:pt x="9348" y="21233"/>
                    <a:pt x="8005" y="21133"/>
                    <a:pt x="6786" y="20955"/>
                  </a:cubicBezTo>
                  <a:cubicBezTo>
                    <a:pt x="5141" y="20715"/>
                    <a:pt x="3746" y="20327"/>
                    <a:pt x="2758" y="19847"/>
                  </a:cubicBezTo>
                  <a:cubicBezTo>
                    <a:pt x="1769" y="19366"/>
                    <a:pt x="1199" y="18806"/>
                    <a:pt x="1202" y="18173"/>
                  </a:cubicBezTo>
                  <a:lnTo>
                    <a:pt x="1210" y="11846"/>
                  </a:lnTo>
                  <a:lnTo>
                    <a:pt x="1" y="13726"/>
                  </a:lnTo>
                  <a:lnTo>
                    <a:pt x="0" y="18173"/>
                  </a:lnTo>
                  <a:cubicBezTo>
                    <a:pt x="1" y="18865"/>
                    <a:pt x="644" y="19503"/>
                    <a:pt x="1752" y="200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6226432" y="842069"/>
            <a:ext cx="1816709" cy="3314147"/>
            <a:chOff x="0" y="0"/>
            <a:chExt cx="4844554" cy="8837723"/>
          </a:xfrm>
        </p:grpSpPr>
        <p:sp>
          <p:nvSpPr>
            <p:cNvPr id="43" name="Freeform: Shape 18"/>
            <p:cNvSpPr/>
            <p:nvPr/>
          </p:nvSpPr>
          <p:spPr>
            <a:xfrm>
              <a:off x="0" y="0"/>
              <a:ext cx="4844554" cy="883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84" y="0"/>
                  </a:moveTo>
                  <a:lnTo>
                    <a:pt x="18584" y="15687"/>
                  </a:lnTo>
                  <a:cubicBezTo>
                    <a:pt x="18584" y="17991"/>
                    <a:pt x="15238" y="19873"/>
                    <a:pt x="11070" y="19953"/>
                  </a:cubicBezTo>
                  <a:cubicBezTo>
                    <a:pt x="10979" y="19955"/>
                    <a:pt x="10888" y="19956"/>
                    <a:pt x="10796" y="19956"/>
                  </a:cubicBezTo>
                  <a:cubicBezTo>
                    <a:pt x="9638" y="19956"/>
                    <a:pt x="8538" y="19816"/>
                    <a:pt x="7549" y="19567"/>
                  </a:cubicBezTo>
                  <a:cubicBezTo>
                    <a:pt x="4872" y="18891"/>
                    <a:pt x="3008" y="17406"/>
                    <a:pt x="3008" y="15687"/>
                  </a:cubicBezTo>
                  <a:lnTo>
                    <a:pt x="3008" y="10210"/>
                  </a:lnTo>
                  <a:lnTo>
                    <a:pt x="3008" y="10210"/>
                  </a:lnTo>
                  <a:lnTo>
                    <a:pt x="657" y="10211"/>
                  </a:lnTo>
                  <a:lnTo>
                    <a:pt x="0" y="11854"/>
                  </a:lnTo>
                  <a:lnTo>
                    <a:pt x="9" y="15687"/>
                  </a:lnTo>
                  <a:cubicBezTo>
                    <a:pt x="8" y="16874"/>
                    <a:pt x="657" y="17992"/>
                    <a:pt x="1765" y="18918"/>
                  </a:cubicBezTo>
                  <a:cubicBezTo>
                    <a:pt x="2873" y="19846"/>
                    <a:pt x="4438" y="20591"/>
                    <a:pt x="6295" y="21060"/>
                  </a:cubicBezTo>
                  <a:cubicBezTo>
                    <a:pt x="7665" y="21406"/>
                    <a:pt x="9198" y="21600"/>
                    <a:pt x="10796" y="21600"/>
                  </a:cubicBezTo>
                  <a:cubicBezTo>
                    <a:pt x="10933" y="21600"/>
                    <a:pt x="11061" y="21598"/>
                    <a:pt x="11178" y="21596"/>
                  </a:cubicBezTo>
                  <a:cubicBezTo>
                    <a:pt x="14060" y="21541"/>
                    <a:pt x="16674" y="20858"/>
                    <a:pt x="18544" y="19797"/>
                  </a:cubicBezTo>
                  <a:cubicBezTo>
                    <a:pt x="20417" y="18739"/>
                    <a:pt x="21583" y="17281"/>
                    <a:pt x="21583" y="15690"/>
                  </a:cubicBezTo>
                  <a:lnTo>
                    <a:pt x="21600" y="1649"/>
                  </a:lnTo>
                  <a:lnTo>
                    <a:pt x="21600" y="1649"/>
                  </a:lnTo>
                  <a:lnTo>
                    <a:pt x="20934" y="0"/>
                  </a:lnTo>
                  <a:lnTo>
                    <a:pt x="1859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19"/>
            <p:cNvSpPr/>
            <p:nvPr/>
          </p:nvSpPr>
          <p:spPr>
            <a:xfrm>
              <a:off x="0" y="4180316"/>
              <a:ext cx="674642" cy="66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868" y="21600"/>
                  </a:lnTo>
                  <a:lnTo>
                    <a:pt x="0" y="21593"/>
                  </a:lnTo>
                  <a:lnTo>
                    <a:pt x="4719" y="3"/>
                  </a:lnTo>
                  <a:cubicBezTo>
                    <a:pt x="4719" y="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Freeform: Shape 20"/>
            <p:cNvSpPr/>
            <p:nvPr/>
          </p:nvSpPr>
          <p:spPr>
            <a:xfrm>
              <a:off x="526193" y="0"/>
              <a:ext cx="3795951" cy="835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8" y="21153"/>
                  </a:moveTo>
                  <a:cubicBezTo>
                    <a:pt x="7669" y="21440"/>
                    <a:pt x="9194" y="21600"/>
                    <a:pt x="10800" y="21600"/>
                  </a:cubicBezTo>
                  <a:cubicBezTo>
                    <a:pt x="10927" y="21600"/>
                    <a:pt x="11054" y="21599"/>
                    <a:pt x="11180" y="21597"/>
                  </a:cubicBezTo>
                  <a:cubicBezTo>
                    <a:pt x="16960" y="21505"/>
                    <a:pt x="21600" y="19341"/>
                    <a:pt x="21600" y="16692"/>
                  </a:cubicBezTo>
                  <a:lnTo>
                    <a:pt x="21581" y="1739"/>
                  </a:lnTo>
                  <a:lnTo>
                    <a:pt x="20724" y="0"/>
                  </a:lnTo>
                  <a:lnTo>
                    <a:pt x="20739" y="16581"/>
                  </a:lnTo>
                  <a:cubicBezTo>
                    <a:pt x="20739" y="19018"/>
                    <a:pt x="16469" y="21010"/>
                    <a:pt x="11150" y="21094"/>
                  </a:cubicBezTo>
                  <a:cubicBezTo>
                    <a:pt x="11034" y="21096"/>
                    <a:pt x="10917" y="21097"/>
                    <a:pt x="10800" y="21097"/>
                  </a:cubicBezTo>
                  <a:cubicBezTo>
                    <a:pt x="9322" y="21097"/>
                    <a:pt x="7920" y="20947"/>
                    <a:pt x="6658" y="20683"/>
                  </a:cubicBezTo>
                  <a:cubicBezTo>
                    <a:pt x="3240" y="19968"/>
                    <a:pt x="861" y="18399"/>
                    <a:pt x="861" y="16581"/>
                  </a:cubicBezTo>
                  <a:lnTo>
                    <a:pt x="843" y="10806"/>
                  </a:lnTo>
                  <a:lnTo>
                    <a:pt x="4" y="12525"/>
                  </a:lnTo>
                  <a:lnTo>
                    <a:pt x="0" y="16692"/>
                  </a:lnTo>
                  <a:cubicBezTo>
                    <a:pt x="0" y="18669"/>
                    <a:pt x="2584" y="20376"/>
                    <a:pt x="6298" y="21153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Freeform: Shape 21"/>
            <p:cNvSpPr/>
            <p:nvPr/>
          </p:nvSpPr>
          <p:spPr>
            <a:xfrm>
              <a:off x="4163496" y="0"/>
              <a:ext cx="676584" cy="6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63"/>
                  </a:moveTo>
                  <a:lnTo>
                    <a:pt x="16828" y="2"/>
                  </a:lnTo>
                  <a:lnTo>
                    <a:pt x="0" y="0"/>
                  </a:lnTo>
                  <a:lnTo>
                    <a:pt x="4807" y="21600"/>
                  </a:lnTo>
                  <a:cubicBezTo>
                    <a:pt x="4807" y="21600"/>
                    <a:pt x="21600" y="21363"/>
                    <a:pt x="21600" y="21363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87624" y="555526"/>
            <a:ext cx="4015000" cy="4139259"/>
            <a:chOff x="251520" y="734358"/>
            <a:chExt cx="2934880" cy="3759417"/>
          </a:xfrm>
        </p:grpSpPr>
        <p:sp>
          <p:nvSpPr>
            <p:cNvPr id="9" name="Straight Connector 31"/>
            <p:cNvSpPr/>
            <p:nvPr/>
          </p:nvSpPr>
          <p:spPr>
            <a:xfrm>
              <a:off x="2399823" y="4231956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traight Connector 32"/>
            <p:cNvSpPr/>
            <p:nvPr/>
          </p:nvSpPr>
          <p:spPr>
            <a:xfrm>
              <a:off x="2411760" y="3021206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Straight Connector 34"/>
            <p:cNvSpPr/>
            <p:nvPr/>
          </p:nvSpPr>
          <p:spPr>
            <a:xfrm>
              <a:off x="2387018" y="1883391"/>
              <a:ext cx="369053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Straight Connector 36"/>
            <p:cNvSpPr/>
            <p:nvPr/>
          </p:nvSpPr>
          <p:spPr>
            <a:xfrm flipV="1">
              <a:off x="2399823" y="972483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Rectangle 39"/>
            <p:cNvSpPr/>
            <p:nvPr/>
          </p:nvSpPr>
          <p:spPr>
            <a:xfrm>
              <a:off x="2020504" y="2785237"/>
              <a:ext cx="409576" cy="476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2029581" y="4017524"/>
              <a:ext cx="409576" cy="47625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5" name="Rectangle 45"/>
            <p:cNvSpPr/>
            <p:nvPr/>
          </p:nvSpPr>
          <p:spPr>
            <a:xfrm>
              <a:off x="2012950" y="734358"/>
              <a:ext cx="409576" cy="476251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6" name="Rectangle 48"/>
            <p:cNvSpPr/>
            <p:nvPr/>
          </p:nvSpPr>
          <p:spPr>
            <a:xfrm>
              <a:off x="2023957" y="1641882"/>
              <a:ext cx="409576" cy="4762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7" name="Group 50"/>
            <p:cNvGrpSpPr/>
            <p:nvPr/>
          </p:nvGrpSpPr>
          <p:grpSpPr>
            <a:xfrm>
              <a:off x="2688785" y="737216"/>
              <a:ext cx="454848" cy="454848"/>
              <a:chOff x="0" y="-1873786"/>
              <a:chExt cx="1212924" cy="1212924"/>
            </a:xfrm>
          </p:grpSpPr>
          <p:sp>
            <p:nvSpPr>
              <p:cNvPr id="41" name="Freeform: Shape 51"/>
              <p:cNvSpPr/>
              <p:nvPr/>
            </p:nvSpPr>
            <p:spPr>
              <a:xfrm>
                <a:off x="0" y="-1873786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52"/>
              <p:cNvSpPr/>
              <p:nvPr/>
            </p:nvSpPr>
            <p:spPr>
              <a:xfrm>
                <a:off x="413393" y="-1543787"/>
                <a:ext cx="521921" cy="571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48" h="21122" extrusionOk="0">
                    <a:moveTo>
                      <a:pt x="5797" y="5404"/>
                    </a:moveTo>
                    <a:cubicBezTo>
                      <a:pt x="5017" y="5404"/>
                      <a:pt x="4340" y="6046"/>
                      <a:pt x="4340" y="6788"/>
                    </a:cubicBezTo>
                    <a:cubicBezTo>
                      <a:pt x="4340" y="7579"/>
                      <a:pt x="5017" y="8172"/>
                      <a:pt x="5797" y="8172"/>
                    </a:cubicBezTo>
                    <a:cubicBezTo>
                      <a:pt x="6630" y="8172"/>
                      <a:pt x="7255" y="7579"/>
                      <a:pt x="7255" y="6788"/>
                    </a:cubicBezTo>
                    <a:cubicBezTo>
                      <a:pt x="7255" y="6046"/>
                      <a:pt x="6630" y="5404"/>
                      <a:pt x="5797" y="5404"/>
                    </a:cubicBezTo>
                    <a:close/>
                    <a:moveTo>
                      <a:pt x="11106" y="3328"/>
                    </a:moveTo>
                    <a:cubicBezTo>
                      <a:pt x="10690" y="3328"/>
                      <a:pt x="10378" y="3625"/>
                      <a:pt x="10378" y="4020"/>
                    </a:cubicBezTo>
                    <a:cubicBezTo>
                      <a:pt x="10378" y="4366"/>
                      <a:pt x="10690" y="4712"/>
                      <a:pt x="11106" y="4712"/>
                    </a:cubicBezTo>
                    <a:cubicBezTo>
                      <a:pt x="11471" y="4712"/>
                      <a:pt x="11835" y="4366"/>
                      <a:pt x="11835" y="4020"/>
                    </a:cubicBezTo>
                    <a:cubicBezTo>
                      <a:pt x="11835" y="3625"/>
                      <a:pt x="11471" y="3328"/>
                      <a:pt x="11106" y="3328"/>
                    </a:cubicBezTo>
                    <a:close/>
                    <a:moveTo>
                      <a:pt x="20267" y="12274"/>
                    </a:moveTo>
                    <a:cubicBezTo>
                      <a:pt x="19850" y="11681"/>
                      <a:pt x="18341" y="10100"/>
                      <a:pt x="18081" y="9704"/>
                    </a:cubicBezTo>
                    <a:cubicBezTo>
                      <a:pt x="17768" y="9358"/>
                      <a:pt x="17612" y="9062"/>
                      <a:pt x="17820" y="8716"/>
                    </a:cubicBezTo>
                    <a:cubicBezTo>
                      <a:pt x="17977" y="8370"/>
                      <a:pt x="18289" y="7579"/>
                      <a:pt x="17560" y="5700"/>
                    </a:cubicBezTo>
                    <a:cubicBezTo>
                      <a:pt x="16831" y="3822"/>
                      <a:pt x="15738" y="1203"/>
                      <a:pt x="11991" y="362"/>
                    </a:cubicBezTo>
                    <a:cubicBezTo>
                      <a:pt x="8296" y="-478"/>
                      <a:pt x="3247" y="-33"/>
                      <a:pt x="1165" y="3575"/>
                    </a:cubicBezTo>
                    <a:cubicBezTo>
                      <a:pt x="1165" y="3575"/>
                      <a:pt x="-969" y="6491"/>
                      <a:pt x="540" y="10544"/>
                    </a:cubicBezTo>
                    <a:cubicBezTo>
                      <a:pt x="2310" y="14054"/>
                      <a:pt x="4912" y="15191"/>
                      <a:pt x="2674" y="21122"/>
                    </a:cubicBezTo>
                    <a:cubicBezTo>
                      <a:pt x="13865" y="21122"/>
                      <a:pt x="13865" y="21122"/>
                      <a:pt x="13865" y="21122"/>
                    </a:cubicBezTo>
                    <a:cubicBezTo>
                      <a:pt x="13865" y="21122"/>
                      <a:pt x="13865" y="20084"/>
                      <a:pt x="14541" y="19738"/>
                    </a:cubicBezTo>
                    <a:cubicBezTo>
                      <a:pt x="15218" y="19392"/>
                      <a:pt x="15895" y="19491"/>
                      <a:pt x="16571" y="19540"/>
                    </a:cubicBezTo>
                    <a:cubicBezTo>
                      <a:pt x="17300" y="19639"/>
                      <a:pt x="18809" y="19590"/>
                      <a:pt x="18965" y="18601"/>
                    </a:cubicBezTo>
                    <a:cubicBezTo>
                      <a:pt x="19018" y="17959"/>
                      <a:pt x="18653" y="17415"/>
                      <a:pt x="18497" y="17069"/>
                    </a:cubicBezTo>
                    <a:cubicBezTo>
                      <a:pt x="18341" y="16673"/>
                      <a:pt x="18237" y="16426"/>
                      <a:pt x="18549" y="16179"/>
                    </a:cubicBezTo>
                    <a:cubicBezTo>
                      <a:pt x="18861" y="15932"/>
                      <a:pt x="18965" y="15537"/>
                      <a:pt x="18757" y="15388"/>
                    </a:cubicBezTo>
                    <a:cubicBezTo>
                      <a:pt x="18601" y="15240"/>
                      <a:pt x="18653" y="15191"/>
                      <a:pt x="18757" y="15042"/>
                    </a:cubicBezTo>
                    <a:cubicBezTo>
                      <a:pt x="18913" y="14944"/>
                      <a:pt x="18861" y="14499"/>
                      <a:pt x="18653" y="14153"/>
                    </a:cubicBezTo>
                    <a:cubicBezTo>
                      <a:pt x="18393" y="13807"/>
                      <a:pt x="18601" y="13312"/>
                      <a:pt x="19174" y="13312"/>
                    </a:cubicBezTo>
                    <a:cubicBezTo>
                      <a:pt x="19694" y="13263"/>
                      <a:pt x="20631" y="12868"/>
                      <a:pt x="20267" y="12274"/>
                    </a:cubicBezTo>
                    <a:close/>
                    <a:moveTo>
                      <a:pt x="9441" y="7332"/>
                    </a:moveTo>
                    <a:cubicBezTo>
                      <a:pt x="9441" y="7381"/>
                      <a:pt x="9389" y="7480"/>
                      <a:pt x="9337" y="7480"/>
                    </a:cubicBezTo>
                    <a:cubicBezTo>
                      <a:pt x="8452" y="7628"/>
                      <a:pt x="8452" y="7628"/>
                      <a:pt x="8452" y="7628"/>
                    </a:cubicBezTo>
                    <a:cubicBezTo>
                      <a:pt x="8400" y="7727"/>
                      <a:pt x="8348" y="7875"/>
                      <a:pt x="8244" y="8024"/>
                    </a:cubicBezTo>
                    <a:cubicBezTo>
                      <a:pt x="8400" y="8221"/>
                      <a:pt x="8556" y="8419"/>
                      <a:pt x="8764" y="8617"/>
                    </a:cubicBezTo>
                    <a:cubicBezTo>
                      <a:pt x="8764" y="8666"/>
                      <a:pt x="8816" y="8716"/>
                      <a:pt x="8816" y="8765"/>
                    </a:cubicBezTo>
                    <a:cubicBezTo>
                      <a:pt x="8816" y="8765"/>
                      <a:pt x="8816" y="8814"/>
                      <a:pt x="8764" y="8864"/>
                    </a:cubicBezTo>
                    <a:cubicBezTo>
                      <a:pt x="8660" y="9012"/>
                      <a:pt x="8035" y="9655"/>
                      <a:pt x="7827" y="9655"/>
                    </a:cubicBezTo>
                    <a:cubicBezTo>
                      <a:pt x="7775" y="9655"/>
                      <a:pt x="7775" y="9655"/>
                      <a:pt x="7723" y="9605"/>
                    </a:cubicBezTo>
                    <a:cubicBezTo>
                      <a:pt x="7046" y="9111"/>
                      <a:pt x="7046" y="9111"/>
                      <a:pt x="7046" y="9111"/>
                    </a:cubicBezTo>
                    <a:cubicBezTo>
                      <a:pt x="6942" y="9210"/>
                      <a:pt x="6786" y="9259"/>
                      <a:pt x="6630" y="9309"/>
                    </a:cubicBezTo>
                    <a:cubicBezTo>
                      <a:pt x="6630" y="9556"/>
                      <a:pt x="6578" y="9852"/>
                      <a:pt x="6526" y="10149"/>
                    </a:cubicBezTo>
                    <a:cubicBezTo>
                      <a:pt x="6474" y="10198"/>
                      <a:pt x="6422" y="10248"/>
                      <a:pt x="6318" y="10248"/>
                    </a:cubicBezTo>
                    <a:cubicBezTo>
                      <a:pt x="5277" y="10248"/>
                      <a:pt x="5277" y="10248"/>
                      <a:pt x="5277" y="10248"/>
                    </a:cubicBezTo>
                    <a:cubicBezTo>
                      <a:pt x="5173" y="10248"/>
                      <a:pt x="5121" y="10198"/>
                      <a:pt x="5121" y="10149"/>
                    </a:cubicBezTo>
                    <a:cubicBezTo>
                      <a:pt x="4964" y="9309"/>
                      <a:pt x="4964" y="9309"/>
                      <a:pt x="4964" y="9309"/>
                    </a:cubicBezTo>
                    <a:cubicBezTo>
                      <a:pt x="4808" y="9259"/>
                      <a:pt x="4704" y="9210"/>
                      <a:pt x="4548" y="9160"/>
                    </a:cubicBezTo>
                    <a:cubicBezTo>
                      <a:pt x="3871" y="9605"/>
                      <a:pt x="3871" y="9605"/>
                      <a:pt x="3871" y="9605"/>
                    </a:cubicBezTo>
                    <a:cubicBezTo>
                      <a:pt x="3819" y="9655"/>
                      <a:pt x="3819" y="9655"/>
                      <a:pt x="3767" y="9655"/>
                    </a:cubicBezTo>
                    <a:cubicBezTo>
                      <a:pt x="3715" y="9655"/>
                      <a:pt x="3663" y="9655"/>
                      <a:pt x="3663" y="9605"/>
                    </a:cubicBezTo>
                    <a:cubicBezTo>
                      <a:pt x="3507" y="9506"/>
                      <a:pt x="2831" y="8913"/>
                      <a:pt x="2831" y="8765"/>
                    </a:cubicBezTo>
                    <a:cubicBezTo>
                      <a:pt x="2831" y="8716"/>
                      <a:pt x="2831" y="8666"/>
                      <a:pt x="2883" y="8666"/>
                    </a:cubicBezTo>
                    <a:cubicBezTo>
                      <a:pt x="3039" y="8419"/>
                      <a:pt x="3195" y="8221"/>
                      <a:pt x="3351" y="8024"/>
                    </a:cubicBezTo>
                    <a:cubicBezTo>
                      <a:pt x="3299" y="7875"/>
                      <a:pt x="3195" y="7727"/>
                      <a:pt x="3143" y="7579"/>
                    </a:cubicBezTo>
                    <a:cubicBezTo>
                      <a:pt x="2310" y="7480"/>
                      <a:pt x="2310" y="7480"/>
                      <a:pt x="2310" y="7480"/>
                    </a:cubicBezTo>
                    <a:cubicBezTo>
                      <a:pt x="2206" y="7430"/>
                      <a:pt x="2154" y="7381"/>
                      <a:pt x="2154" y="7282"/>
                    </a:cubicBezTo>
                    <a:cubicBezTo>
                      <a:pt x="2154" y="6294"/>
                      <a:pt x="2154" y="6294"/>
                      <a:pt x="2154" y="6294"/>
                    </a:cubicBezTo>
                    <a:cubicBezTo>
                      <a:pt x="2154" y="6244"/>
                      <a:pt x="2206" y="6145"/>
                      <a:pt x="2310" y="6145"/>
                    </a:cubicBezTo>
                    <a:cubicBezTo>
                      <a:pt x="3195" y="5997"/>
                      <a:pt x="3195" y="5997"/>
                      <a:pt x="3195" y="5997"/>
                    </a:cubicBezTo>
                    <a:cubicBezTo>
                      <a:pt x="3195" y="5849"/>
                      <a:pt x="3299" y="5750"/>
                      <a:pt x="3351" y="5602"/>
                    </a:cubicBezTo>
                    <a:cubicBezTo>
                      <a:pt x="3195" y="5404"/>
                      <a:pt x="3039" y="5157"/>
                      <a:pt x="2831" y="4959"/>
                    </a:cubicBezTo>
                    <a:cubicBezTo>
                      <a:pt x="2831" y="4959"/>
                      <a:pt x="2778" y="4910"/>
                      <a:pt x="2778" y="4860"/>
                    </a:cubicBezTo>
                    <a:cubicBezTo>
                      <a:pt x="2778" y="4811"/>
                      <a:pt x="2831" y="4811"/>
                      <a:pt x="2831" y="4761"/>
                    </a:cubicBezTo>
                    <a:cubicBezTo>
                      <a:pt x="2935" y="4613"/>
                      <a:pt x="3611" y="3971"/>
                      <a:pt x="3767" y="3971"/>
                    </a:cubicBezTo>
                    <a:cubicBezTo>
                      <a:pt x="3819" y="3971"/>
                      <a:pt x="3819" y="3971"/>
                      <a:pt x="3871" y="4020"/>
                    </a:cubicBezTo>
                    <a:cubicBezTo>
                      <a:pt x="4548" y="4465"/>
                      <a:pt x="4548" y="4465"/>
                      <a:pt x="4548" y="4465"/>
                    </a:cubicBezTo>
                    <a:cubicBezTo>
                      <a:pt x="4652" y="4415"/>
                      <a:pt x="4808" y="4366"/>
                      <a:pt x="4964" y="4317"/>
                    </a:cubicBezTo>
                    <a:cubicBezTo>
                      <a:pt x="5017" y="4020"/>
                      <a:pt x="5017" y="3723"/>
                      <a:pt x="5121" y="3476"/>
                    </a:cubicBezTo>
                    <a:cubicBezTo>
                      <a:pt x="5121" y="3377"/>
                      <a:pt x="5173" y="3328"/>
                      <a:pt x="5277" y="3328"/>
                    </a:cubicBezTo>
                    <a:cubicBezTo>
                      <a:pt x="6318" y="3328"/>
                      <a:pt x="6318" y="3328"/>
                      <a:pt x="6318" y="3328"/>
                    </a:cubicBezTo>
                    <a:cubicBezTo>
                      <a:pt x="6422" y="3328"/>
                      <a:pt x="6474" y="3427"/>
                      <a:pt x="6526" y="3476"/>
                    </a:cubicBezTo>
                    <a:cubicBezTo>
                      <a:pt x="6630" y="4317"/>
                      <a:pt x="6630" y="4317"/>
                      <a:pt x="6630" y="4317"/>
                    </a:cubicBezTo>
                    <a:cubicBezTo>
                      <a:pt x="6786" y="4366"/>
                      <a:pt x="6942" y="4415"/>
                      <a:pt x="7046" y="4465"/>
                    </a:cubicBezTo>
                    <a:cubicBezTo>
                      <a:pt x="7723" y="4020"/>
                      <a:pt x="7723" y="4020"/>
                      <a:pt x="7723" y="4020"/>
                    </a:cubicBezTo>
                    <a:cubicBezTo>
                      <a:pt x="7775" y="3971"/>
                      <a:pt x="7827" y="3971"/>
                      <a:pt x="7827" y="3971"/>
                    </a:cubicBezTo>
                    <a:cubicBezTo>
                      <a:pt x="7879" y="3971"/>
                      <a:pt x="7931" y="3971"/>
                      <a:pt x="7983" y="4020"/>
                    </a:cubicBezTo>
                    <a:cubicBezTo>
                      <a:pt x="8139" y="4119"/>
                      <a:pt x="8764" y="4712"/>
                      <a:pt x="8764" y="4860"/>
                    </a:cubicBezTo>
                    <a:cubicBezTo>
                      <a:pt x="8764" y="4910"/>
                      <a:pt x="8764" y="4959"/>
                      <a:pt x="8764" y="4959"/>
                    </a:cubicBezTo>
                    <a:cubicBezTo>
                      <a:pt x="8556" y="5157"/>
                      <a:pt x="8400" y="5354"/>
                      <a:pt x="8244" y="5602"/>
                    </a:cubicBezTo>
                    <a:cubicBezTo>
                      <a:pt x="8348" y="5750"/>
                      <a:pt x="8400" y="5898"/>
                      <a:pt x="8452" y="6046"/>
                    </a:cubicBezTo>
                    <a:cubicBezTo>
                      <a:pt x="9284" y="6145"/>
                      <a:pt x="9284" y="6145"/>
                      <a:pt x="9284" y="6145"/>
                    </a:cubicBezTo>
                    <a:cubicBezTo>
                      <a:pt x="9389" y="6145"/>
                      <a:pt x="9441" y="6244"/>
                      <a:pt x="9441" y="6294"/>
                    </a:cubicBezTo>
                    <a:lnTo>
                      <a:pt x="9441" y="7332"/>
                    </a:lnTo>
                    <a:close/>
                    <a:moveTo>
                      <a:pt x="13292" y="4366"/>
                    </a:moveTo>
                    <a:cubicBezTo>
                      <a:pt x="13292" y="4465"/>
                      <a:pt x="12511" y="4514"/>
                      <a:pt x="12407" y="4564"/>
                    </a:cubicBezTo>
                    <a:cubicBezTo>
                      <a:pt x="12355" y="4663"/>
                      <a:pt x="12303" y="4761"/>
                      <a:pt x="12251" y="4811"/>
                    </a:cubicBezTo>
                    <a:cubicBezTo>
                      <a:pt x="12303" y="4910"/>
                      <a:pt x="12564" y="5453"/>
                      <a:pt x="12564" y="5552"/>
                    </a:cubicBezTo>
                    <a:cubicBezTo>
                      <a:pt x="12564" y="5602"/>
                      <a:pt x="12511" y="5602"/>
                      <a:pt x="12511" y="5602"/>
                    </a:cubicBezTo>
                    <a:cubicBezTo>
                      <a:pt x="12459" y="5651"/>
                      <a:pt x="11835" y="5997"/>
                      <a:pt x="11835" y="5997"/>
                    </a:cubicBezTo>
                    <a:cubicBezTo>
                      <a:pt x="11731" y="5997"/>
                      <a:pt x="11314" y="5453"/>
                      <a:pt x="11262" y="5354"/>
                    </a:cubicBezTo>
                    <a:cubicBezTo>
                      <a:pt x="11210" y="5354"/>
                      <a:pt x="11158" y="5404"/>
                      <a:pt x="11106" y="5404"/>
                    </a:cubicBezTo>
                    <a:cubicBezTo>
                      <a:pt x="11002" y="5404"/>
                      <a:pt x="10950" y="5354"/>
                      <a:pt x="10898" y="5354"/>
                    </a:cubicBezTo>
                    <a:cubicBezTo>
                      <a:pt x="10846" y="5453"/>
                      <a:pt x="10430" y="5997"/>
                      <a:pt x="10378" y="5997"/>
                    </a:cubicBezTo>
                    <a:cubicBezTo>
                      <a:pt x="10325" y="5997"/>
                      <a:pt x="9701" y="5651"/>
                      <a:pt x="9649" y="5602"/>
                    </a:cubicBezTo>
                    <a:cubicBezTo>
                      <a:pt x="9649" y="5602"/>
                      <a:pt x="9649" y="5602"/>
                      <a:pt x="9649" y="5552"/>
                    </a:cubicBezTo>
                    <a:cubicBezTo>
                      <a:pt x="9649" y="5453"/>
                      <a:pt x="9857" y="4910"/>
                      <a:pt x="9909" y="4811"/>
                    </a:cubicBezTo>
                    <a:cubicBezTo>
                      <a:pt x="9857" y="4761"/>
                      <a:pt x="9805" y="4663"/>
                      <a:pt x="9753" y="4564"/>
                    </a:cubicBezTo>
                    <a:cubicBezTo>
                      <a:pt x="9649" y="4514"/>
                      <a:pt x="8920" y="4465"/>
                      <a:pt x="8920" y="4366"/>
                    </a:cubicBezTo>
                    <a:cubicBezTo>
                      <a:pt x="8920" y="3625"/>
                      <a:pt x="8920" y="3625"/>
                      <a:pt x="8920" y="3625"/>
                    </a:cubicBezTo>
                    <a:cubicBezTo>
                      <a:pt x="8920" y="3526"/>
                      <a:pt x="9649" y="3476"/>
                      <a:pt x="9753" y="3427"/>
                    </a:cubicBezTo>
                    <a:cubicBezTo>
                      <a:pt x="9805" y="3377"/>
                      <a:pt x="9857" y="3279"/>
                      <a:pt x="9909" y="3180"/>
                    </a:cubicBezTo>
                    <a:cubicBezTo>
                      <a:pt x="9857" y="3081"/>
                      <a:pt x="9649" y="2537"/>
                      <a:pt x="9649" y="2438"/>
                    </a:cubicBezTo>
                    <a:cubicBezTo>
                      <a:pt x="9649" y="2389"/>
                      <a:pt x="9649" y="2389"/>
                      <a:pt x="9649" y="2389"/>
                    </a:cubicBezTo>
                    <a:cubicBezTo>
                      <a:pt x="9701" y="2339"/>
                      <a:pt x="10325" y="1993"/>
                      <a:pt x="10378" y="1993"/>
                    </a:cubicBezTo>
                    <a:cubicBezTo>
                      <a:pt x="10430" y="1993"/>
                      <a:pt x="10846" y="2537"/>
                      <a:pt x="10898" y="2636"/>
                    </a:cubicBezTo>
                    <a:cubicBezTo>
                      <a:pt x="10950" y="2636"/>
                      <a:pt x="11002" y="2636"/>
                      <a:pt x="11106" y="2636"/>
                    </a:cubicBezTo>
                    <a:cubicBezTo>
                      <a:pt x="11158" y="2636"/>
                      <a:pt x="11210" y="2636"/>
                      <a:pt x="11262" y="2636"/>
                    </a:cubicBezTo>
                    <a:cubicBezTo>
                      <a:pt x="11418" y="2389"/>
                      <a:pt x="11575" y="2191"/>
                      <a:pt x="11783" y="1993"/>
                    </a:cubicBezTo>
                    <a:cubicBezTo>
                      <a:pt x="11835" y="1993"/>
                      <a:pt x="11835" y="1993"/>
                      <a:pt x="11835" y="1993"/>
                    </a:cubicBezTo>
                    <a:cubicBezTo>
                      <a:pt x="11835" y="1993"/>
                      <a:pt x="12459" y="2339"/>
                      <a:pt x="12511" y="2389"/>
                    </a:cubicBezTo>
                    <a:cubicBezTo>
                      <a:pt x="12511" y="2389"/>
                      <a:pt x="12564" y="2389"/>
                      <a:pt x="12564" y="2438"/>
                    </a:cubicBezTo>
                    <a:cubicBezTo>
                      <a:pt x="12564" y="2537"/>
                      <a:pt x="12303" y="3081"/>
                      <a:pt x="12251" y="3180"/>
                    </a:cubicBezTo>
                    <a:cubicBezTo>
                      <a:pt x="12303" y="3279"/>
                      <a:pt x="12355" y="3377"/>
                      <a:pt x="12407" y="3427"/>
                    </a:cubicBezTo>
                    <a:cubicBezTo>
                      <a:pt x="12511" y="3476"/>
                      <a:pt x="13292" y="3526"/>
                      <a:pt x="13292" y="3625"/>
                    </a:cubicBezTo>
                    <a:lnTo>
                      <a:pt x="13292" y="436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53"/>
            <p:cNvGrpSpPr/>
            <p:nvPr/>
          </p:nvGrpSpPr>
          <p:grpSpPr>
            <a:xfrm>
              <a:off x="2699792" y="1653054"/>
              <a:ext cx="454848" cy="454848"/>
              <a:chOff x="29352" y="-1373438"/>
              <a:chExt cx="1212924" cy="1212924"/>
            </a:xfrm>
          </p:grpSpPr>
          <p:sp>
            <p:nvSpPr>
              <p:cNvPr id="39" name="Freeform: Shape 54"/>
              <p:cNvSpPr/>
              <p:nvPr/>
            </p:nvSpPr>
            <p:spPr>
              <a:xfrm>
                <a:off x="29352" y="-1373438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55"/>
              <p:cNvSpPr/>
              <p:nvPr/>
            </p:nvSpPr>
            <p:spPr>
              <a:xfrm>
                <a:off x="307428" y="-998282"/>
                <a:ext cx="689974" cy="472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8552" y="10443"/>
                    </a:moveTo>
                    <a:cubicBezTo>
                      <a:pt x="8552" y="9665"/>
                      <a:pt x="8552" y="9665"/>
                      <a:pt x="8552" y="9665"/>
                    </a:cubicBezTo>
                    <a:cubicBezTo>
                      <a:pt x="8552" y="9405"/>
                      <a:pt x="8420" y="9276"/>
                      <a:pt x="8287" y="9276"/>
                    </a:cubicBezTo>
                    <a:cubicBezTo>
                      <a:pt x="3394" y="9276"/>
                      <a:pt x="3394" y="9276"/>
                      <a:pt x="3394" y="9276"/>
                    </a:cubicBezTo>
                    <a:cubicBezTo>
                      <a:pt x="3262" y="9276"/>
                      <a:pt x="3130" y="9405"/>
                      <a:pt x="3130" y="9665"/>
                    </a:cubicBezTo>
                    <a:cubicBezTo>
                      <a:pt x="3130" y="10443"/>
                      <a:pt x="3130" y="10443"/>
                      <a:pt x="3130" y="10443"/>
                    </a:cubicBezTo>
                    <a:cubicBezTo>
                      <a:pt x="3130" y="10638"/>
                      <a:pt x="3262" y="10768"/>
                      <a:pt x="3394" y="10768"/>
                    </a:cubicBezTo>
                    <a:cubicBezTo>
                      <a:pt x="8287" y="10768"/>
                      <a:pt x="8287" y="10768"/>
                      <a:pt x="8287" y="10768"/>
                    </a:cubicBezTo>
                    <a:cubicBezTo>
                      <a:pt x="8420" y="10768"/>
                      <a:pt x="8552" y="10638"/>
                      <a:pt x="8552" y="10443"/>
                    </a:cubicBezTo>
                    <a:close/>
                    <a:moveTo>
                      <a:pt x="8023" y="13492"/>
                    </a:moveTo>
                    <a:cubicBezTo>
                      <a:pt x="8023" y="12714"/>
                      <a:pt x="8023" y="12714"/>
                      <a:pt x="8023" y="12714"/>
                    </a:cubicBezTo>
                    <a:cubicBezTo>
                      <a:pt x="8023" y="12519"/>
                      <a:pt x="7891" y="12324"/>
                      <a:pt x="7758" y="12324"/>
                    </a:cubicBezTo>
                    <a:cubicBezTo>
                      <a:pt x="3394" y="12324"/>
                      <a:pt x="3394" y="12324"/>
                      <a:pt x="3394" y="12324"/>
                    </a:cubicBezTo>
                    <a:cubicBezTo>
                      <a:pt x="3262" y="12324"/>
                      <a:pt x="3130" y="12519"/>
                      <a:pt x="3130" y="12714"/>
                    </a:cubicBezTo>
                    <a:cubicBezTo>
                      <a:pt x="3130" y="13492"/>
                      <a:pt x="3130" y="13492"/>
                      <a:pt x="3130" y="13492"/>
                    </a:cubicBezTo>
                    <a:cubicBezTo>
                      <a:pt x="3130" y="13686"/>
                      <a:pt x="3262" y="13881"/>
                      <a:pt x="3394" y="13881"/>
                    </a:cubicBezTo>
                    <a:cubicBezTo>
                      <a:pt x="7758" y="13881"/>
                      <a:pt x="7758" y="13881"/>
                      <a:pt x="7758" y="13881"/>
                    </a:cubicBezTo>
                    <a:cubicBezTo>
                      <a:pt x="7891" y="13881"/>
                      <a:pt x="8023" y="13686"/>
                      <a:pt x="8023" y="13492"/>
                    </a:cubicBezTo>
                    <a:close/>
                    <a:moveTo>
                      <a:pt x="3394" y="15438"/>
                    </a:moveTo>
                    <a:cubicBezTo>
                      <a:pt x="3262" y="15438"/>
                      <a:pt x="3130" y="15568"/>
                      <a:pt x="3130" y="15827"/>
                    </a:cubicBezTo>
                    <a:cubicBezTo>
                      <a:pt x="3130" y="16605"/>
                      <a:pt x="3130" y="16605"/>
                      <a:pt x="3130" y="16605"/>
                    </a:cubicBezTo>
                    <a:cubicBezTo>
                      <a:pt x="3130" y="16800"/>
                      <a:pt x="3262" y="16930"/>
                      <a:pt x="3394" y="16930"/>
                    </a:cubicBezTo>
                    <a:cubicBezTo>
                      <a:pt x="6700" y="16930"/>
                      <a:pt x="6700" y="16930"/>
                      <a:pt x="6700" y="16930"/>
                    </a:cubicBezTo>
                    <a:cubicBezTo>
                      <a:pt x="6833" y="16930"/>
                      <a:pt x="6965" y="16800"/>
                      <a:pt x="6965" y="16605"/>
                    </a:cubicBezTo>
                    <a:cubicBezTo>
                      <a:pt x="6965" y="15827"/>
                      <a:pt x="6965" y="15827"/>
                      <a:pt x="6965" y="15827"/>
                    </a:cubicBezTo>
                    <a:cubicBezTo>
                      <a:pt x="6965" y="15568"/>
                      <a:pt x="6833" y="15438"/>
                      <a:pt x="6700" y="15438"/>
                    </a:cubicBezTo>
                    <a:lnTo>
                      <a:pt x="3394" y="15438"/>
                    </a:lnTo>
                    <a:close/>
                    <a:moveTo>
                      <a:pt x="11505" y="20043"/>
                    </a:moveTo>
                    <a:cubicBezTo>
                      <a:pt x="1058" y="20043"/>
                      <a:pt x="1058" y="20043"/>
                      <a:pt x="1058" y="20043"/>
                    </a:cubicBezTo>
                    <a:cubicBezTo>
                      <a:pt x="1058" y="1557"/>
                      <a:pt x="1058" y="1557"/>
                      <a:pt x="1058" y="1557"/>
                    </a:cubicBezTo>
                    <a:cubicBezTo>
                      <a:pt x="7318" y="1557"/>
                      <a:pt x="7318" y="1557"/>
                      <a:pt x="7318" y="1557"/>
                    </a:cubicBezTo>
                    <a:cubicBezTo>
                      <a:pt x="7318" y="6551"/>
                      <a:pt x="7318" y="6551"/>
                      <a:pt x="7318" y="6551"/>
                    </a:cubicBezTo>
                    <a:cubicBezTo>
                      <a:pt x="7318" y="7200"/>
                      <a:pt x="7670" y="7719"/>
                      <a:pt x="8111" y="7719"/>
                    </a:cubicBezTo>
                    <a:cubicBezTo>
                      <a:pt x="10403" y="7719"/>
                      <a:pt x="10403" y="7719"/>
                      <a:pt x="10403" y="7719"/>
                    </a:cubicBezTo>
                    <a:cubicBezTo>
                      <a:pt x="12299" y="5254"/>
                      <a:pt x="12299" y="5254"/>
                      <a:pt x="12299" y="5254"/>
                    </a:cubicBezTo>
                    <a:cubicBezTo>
                      <a:pt x="12211" y="4995"/>
                      <a:pt x="12122" y="4735"/>
                      <a:pt x="11990" y="4605"/>
                    </a:cubicBezTo>
                    <a:cubicBezTo>
                      <a:pt x="9433" y="843"/>
                      <a:pt x="9433" y="843"/>
                      <a:pt x="9433" y="843"/>
                    </a:cubicBezTo>
                    <a:cubicBezTo>
                      <a:pt x="9125" y="389"/>
                      <a:pt x="8552" y="0"/>
                      <a:pt x="8111" y="0"/>
                    </a:cubicBezTo>
                    <a:cubicBezTo>
                      <a:pt x="793" y="0"/>
                      <a:pt x="793" y="0"/>
                      <a:pt x="793" y="0"/>
                    </a:cubicBezTo>
                    <a:cubicBezTo>
                      <a:pt x="353" y="0"/>
                      <a:pt x="0" y="519"/>
                      <a:pt x="0" y="1168"/>
                    </a:cubicBezTo>
                    <a:cubicBezTo>
                      <a:pt x="0" y="20432"/>
                      <a:pt x="0" y="20432"/>
                      <a:pt x="0" y="20432"/>
                    </a:cubicBezTo>
                    <a:cubicBezTo>
                      <a:pt x="0" y="21081"/>
                      <a:pt x="353" y="21600"/>
                      <a:pt x="793" y="21600"/>
                    </a:cubicBezTo>
                    <a:cubicBezTo>
                      <a:pt x="11770" y="21600"/>
                      <a:pt x="11770" y="21600"/>
                      <a:pt x="11770" y="21600"/>
                    </a:cubicBezTo>
                    <a:cubicBezTo>
                      <a:pt x="12211" y="21600"/>
                      <a:pt x="12563" y="21081"/>
                      <a:pt x="12563" y="20432"/>
                    </a:cubicBezTo>
                    <a:cubicBezTo>
                      <a:pt x="12563" y="18876"/>
                      <a:pt x="12563" y="18876"/>
                      <a:pt x="12563" y="18876"/>
                    </a:cubicBezTo>
                    <a:cubicBezTo>
                      <a:pt x="11505" y="19135"/>
                      <a:pt x="11505" y="19135"/>
                      <a:pt x="11505" y="19135"/>
                    </a:cubicBezTo>
                    <a:lnTo>
                      <a:pt x="11505" y="20043"/>
                    </a:lnTo>
                    <a:close/>
                    <a:moveTo>
                      <a:pt x="8376" y="1622"/>
                    </a:moveTo>
                    <a:cubicBezTo>
                      <a:pt x="8508" y="1751"/>
                      <a:pt x="8640" y="1816"/>
                      <a:pt x="8684" y="1946"/>
                    </a:cubicBezTo>
                    <a:cubicBezTo>
                      <a:pt x="11241" y="5708"/>
                      <a:pt x="11241" y="5708"/>
                      <a:pt x="11241" y="5708"/>
                    </a:cubicBezTo>
                    <a:cubicBezTo>
                      <a:pt x="11329" y="5773"/>
                      <a:pt x="11373" y="5968"/>
                      <a:pt x="11461" y="6162"/>
                    </a:cubicBezTo>
                    <a:cubicBezTo>
                      <a:pt x="8376" y="6162"/>
                      <a:pt x="8376" y="6162"/>
                      <a:pt x="8376" y="6162"/>
                    </a:cubicBezTo>
                    <a:lnTo>
                      <a:pt x="8376" y="1622"/>
                    </a:lnTo>
                    <a:close/>
                    <a:moveTo>
                      <a:pt x="21115" y="4865"/>
                    </a:moveTo>
                    <a:cubicBezTo>
                      <a:pt x="19176" y="1686"/>
                      <a:pt x="19176" y="1686"/>
                      <a:pt x="19176" y="1686"/>
                    </a:cubicBezTo>
                    <a:cubicBezTo>
                      <a:pt x="18647" y="843"/>
                      <a:pt x="17765" y="714"/>
                      <a:pt x="17192" y="1492"/>
                    </a:cubicBezTo>
                    <a:cubicBezTo>
                      <a:pt x="10580" y="10119"/>
                      <a:pt x="10580" y="10119"/>
                      <a:pt x="10580" y="10119"/>
                    </a:cubicBezTo>
                    <a:cubicBezTo>
                      <a:pt x="8860" y="17903"/>
                      <a:pt x="8860" y="17903"/>
                      <a:pt x="8860" y="17903"/>
                    </a:cubicBezTo>
                    <a:cubicBezTo>
                      <a:pt x="14327" y="16411"/>
                      <a:pt x="14327" y="16411"/>
                      <a:pt x="14327" y="16411"/>
                    </a:cubicBezTo>
                    <a:cubicBezTo>
                      <a:pt x="20983" y="7784"/>
                      <a:pt x="20983" y="7784"/>
                      <a:pt x="20983" y="7784"/>
                    </a:cubicBezTo>
                    <a:cubicBezTo>
                      <a:pt x="21556" y="7005"/>
                      <a:pt x="21600" y="5708"/>
                      <a:pt x="21115" y="4865"/>
                    </a:cubicBezTo>
                    <a:close/>
                    <a:moveTo>
                      <a:pt x="19308" y="3762"/>
                    </a:moveTo>
                    <a:cubicBezTo>
                      <a:pt x="19749" y="4476"/>
                      <a:pt x="19749" y="4476"/>
                      <a:pt x="19749" y="4476"/>
                    </a:cubicBezTo>
                    <a:cubicBezTo>
                      <a:pt x="13092" y="13103"/>
                      <a:pt x="13092" y="13103"/>
                      <a:pt x="13092" y="13103"/>
                    </a:cubicBezTo>
                    <a:cubicBezTo>
                      <a:pt x="12651" y="12389"/>
                      <a:pt x="12651" y="12389"/>
                      <a:pt x="12651" y="12389"/>
                    </a:cubicBezTo>
                    <a:lnTo>
                      <a:pt x="19308" y="3762"/>
                    </a:lnTo>
                    <a:close/>
                    <a:moveTo>
                      <a:pt x="17765" y="2400"/>
                    </a:moveTo>
                    <a:cubicBezTo>
                      <a:pt x="17985" y="2141"/>
                      <a:pt x="18338" y="2141"/>
                      <a:pt x="18514" y="2465"/>
                    </a:cubicBezTo>
                    <a:cubicBezTo>
                      <a:pt x="18735" y="2789"/>
                      <a:pt x="18735" y="2789"/>
                      <a:pt x="18735" y="2789"/>
                    </a:cubicBezTo>
                    <a:cubicBezTo>
                      <a:pt x="12078" y="11481"/>
                      <a:pt x="12078" y="11481"/>
                      <a:pt x="12078" y="11481"/>
                    </a:cubicBezTo>
                    <a:cubicBezTo>
                      <a:pt x="11505" y="10573"/>
                      <a:pt x="11505" y="10573"/>
                      <a:pt x="11505" y="10573"/>
                    </a:cubicBezTo>
                    <a:lnTo>
                      <a:pt x="17765" y="2400"/>
                    </a:lnTo>
                    <a:close/>
                    <a:moveTo>
                      <a:pt x="11197" y="16022"/>
                    </a:moveTo>
                    <a:cubicBezTo>
                      <a:pt x="10447" y="14789"/>
                      <a:pt x="10447" y="14789"/>
                      <a:pt x="10447" y="14789"/>
                    </a:cubicBezTo>
                    <a:cubicBezTo>
                      <a:pt x="11109" y="11741"/>
                      <a:pt x="11109" y="11741"/>
                      <a:pt x="11109" y="11741"/>
                    </a:cubicBezTo>
                    <a:cubicBezTo>
                      <a:pt x="13313" y="15438"/>
                      <a:pt x="13313" y="15438"/>
                      <a:pt x="13313" y="15438"/>
                    </a:cubicBezTo>
                    <a:lnTo>
                      <a:pt x="11197" y="16022"/>
                    </a:lnTo>
                    <a:close/>
                    <a:moveTo>
                      <a:pt x="20410" y="6811"/>
                    </a:moveTo>
                    <a:cubicBezTo>
                      <a:pt x="14194" y="14984"/>
                      <a:pt x="14194" y="14984"/>
                      <a:pt x="14194" y="14984"/>
                    </a:cubicBezTo>
                    <a:cubicBezTo>
                      <a:pt x="13621" y="14076"/>
                      <a:pt x="13621" y="14076"/>
                      <a:pt x="13621" y="14076"/>
                    </a:cubicBezTo>
                    <a:cubicBezTo>
                      <a:pt x="20278" y="5384"/>
                      <a:pt x="20278" y="5384"/>
                      <a:pt x="20278" y="5384"/>
                    </a:cubicBezTo>
                    <a:cubicBezTo>
                      <a:pt x="20454" y="5708"/>
                      <a:pt x="20454" y="5708"/>
                      <a:pt x="20454" y="5708"/>
                    </a:cubicBezTo>
                    <a:cubicBezTo>
                      <a:pt x="20674" y="6032"/>
                      <a:pt x="20630" y="6551"/>
                      <a:pt x="20410" y="68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56"/>
            <p:cNvGrpSpPr/>
            <p:nvPr/>
          </p:nvGrpSpPr>
          <p:grpSpPr>
            <a:xfrm>
              <a:off x="2731552" y="2753050"/>
              <a:ext cx="454848" cy="454848"/>
              <a:chOff x="114045" y="-300252"/>
              <a:chExt cx="1212924" cy="1212924"/>
            </a:xfrm>
          </p:grpSpPr>
          <p:sp>
            <p:nvSpPr>
              <p:cNvPr id="37" name="Freeform: Shape 57"/>
              <p:cNvSpPr/>
              <p:nvPr/>
            </p:nvSpPr>
            <p:spPr>
              <a:xfrm>
                <a:off x="114045" y="-300252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58"/>
              <p:cNvSpPr/>
              <p:nvPr/>
            </p:nvSpPr>
            <p:spPr>
              <a:xfrm>
                <a:off x="413393" y="30787"/>
                <a:ext cx="614227" cy="55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1" y="0"/>
                    </a:moveTo>
                    <a:cubicBezTo>
                      <a:pt x="832" y="0"/>
                      <a:pt x="0" y="981"/>
                      <a:pt x="0" y="2188"/>
                    </a:cubicBezTo>
                    <a:lnTo>
                      <a:pt x="0" y="19412"/>
                    </a:lnTo>
                    <a:cubicBezTo>
                      <a:pt x="0" y="20619"/>
                      <a:pt x="832" y="21600"/>
                      <a:pt x="1861" y="21600"/>
                    </a:cubicBezTo>
                    <a:lnTo>
                      <a:pt x="19739" y="21600"/>
                    </a:lnTo>
                    <a:cubicBezTo>
                      <a:pt x="20768" y="21600"/>
                      <a:pt x="21600" y="20619"/>
                      <a:pt x="21600" y="19412"/>
                    </a:cubicBezTo>
                    <a:lnTo>
                      <a:pt x="21600" y="2188"/>
                    </a:lnTo>
                    <a:cubicBezTo>
                      <a:pt x="21600" y="981"/>
                      <a:pt x="20768" y="0"/>
                      <a:pt x="19739" y="0"/>
                    </a:cubicBezTo>
                    <a:lnTo>
                      <a:pt x="1861" y="0"/>
                    </a:lnTo>
                    <a:close/>
                    <a:moveTo>
                      <a:pt x="12955" y="1207"/>
                    </a:moveTo>
                    <a:cubicBezTo>
                      <a:pt x="13384" y="1207"/>
                      <a:pt x="13729" y="1597"/>
                      <a:pt x="13729" y="2075"/>
                    </a:cubicBezTo>
                    <a:cubicBezTo>
                      <a:pt x="13729" y="2553"/>
                      <a:pt x="13384" y="2938"/>
                      <a:pt x="12955" y="2938"/>
                    </a:cubicBezTo>
                    <a:cubicBezTo>
                      <a:pt x="12526" y="2938"/>
                      <a:pt x="12181" y="2553"/>
                      <a:pt x="12181" y="2075"/>
                    </a:cubicBezTo>
                    <a:cubicBezTo>
                      <a:pt x="12181" y="1597"/>
                      <a:pt x="12526" y="1207"/>
                      <a:pt x="12955" y="1207"/>
                    </a:cubicBezTo>
                    <a:close/>
                    <a:moveTo>
                      <a:pt x="15256" y="1207"/>
                    </a:moveTo>
                    <a:cubicBezTo>
                      <a:pt x="15685" y="1207"/>
                      <a:pt x="16030" y="1597"/>
                      <a:pt x="16030" y="2075"/>
                    </a:cubicBezTo>
                    <a:cubicBezTo>
                      <a:pt x="16030" y="2553"/>
                      <a:pt x="15685" y="2938"/>
                      <a:pt x="15256" y="2938"/>
                    </a:cubicBezTo>
                    <a:cubicBezTo>
                      <a:pt x="14827" y="2938"/>
                      <a:pt x="14482" y="2553"/>
                      <a:pt x="14482" y="2075"/>
                    </a:cubicBezTo>
                    <a:cubicBezTo>
                      <a:pt x="14482" y="1597"/>
                      <a:pt x="14827" y="1207"/>
                      <a:pt x="15256" y="1207"/>
                    </a:cubicBezTo>
                    <a:close/>
                    <a:moveTo>
                      <a:pt x="17421" y="1207"/>
                    </a:moveTo>
                    <a:cubicBezTo>
                      <a:pt x="17850" y="1207"/>
                      <a:pt x="18195" y="1597"/>
                      <a:pt x="18195" y="2075"/>
                    </a:cubicBezTo>
                    <a:cubicBezTo>
                      <a:pt x="18195" y="2553"/>
                      <a:pt x="17850" y="2938"/>
                      <a:pt x="17421" y="2938"/>
                    </a:cubicBezTo>
                    <a:cubicBezTo>
                      <a:pt x="16993" y="2938"/>
                      <a:pt x="16647" y="2553"/>
                      <a:pt x="16647" y="2075"/>
                    </a:cubicBezTo>
                    <a:cubicBezTo>
                      <a:pt x="16647" y="1597"/>
                      <a:pt x="16993" y="1207"/>
                      <a:pt x="17421" y="1207"/>
                    </a:cubicBezTo>
                    <a:close/>
                    <a:moveTo>
                      <a:pt x="3883" y="3924"/>
                    </a:moveTo>
                    <a:lnTo>
                      <a:pt x="17806" y="3924"/>
                    </a:lnTo>
                    <a:cubicBezTo>
                      <a:pt x="18607" y="3924"/>
                      <a:pt x="19257" y="4657"/>
                      <a:pt x="19257" y="5560"/>
                    </a:cubicBezTo>
                    <a:cubicBezTo>
                      <a:pt x="19257" y="5560"/>
                      <a:pt x="19257" y="18454"/>
                      <a:pt x="19257" y="18454"/>
                    </a:cubicBezTo>
                    <a:cubicBezTo>
                      <a:pt x="19257" y="19358"/>
                      <a:pt x="18607" y="20091"/>
                      <a:pt x="17806" y="20091"/>
                    </a:cubicBezTo>
                    <a:lnTo>
                      <a:pt x="3883" y="20091"/>
                    </a:lnTo>
                    <a:cubicBezTo>
                      <a:pt x="3082" y="20091"/>
                      <a:pt x="2436" y="19358"/>
                      <a:pt x="2436" y="18454"/>
                    </a:cubicBezTo>
                    <a:lnTo>
                      <a:pt x="2436" y="5560"/>
                    </a:lnTo>
                    <a:cubicBezTo>
                      <a:pt x="2436" y="4657"/>
                      <a:pt x="3082" y="3924"/>
                      <a:pt x="3883" y="3924"/>
                    </a:cubicBezTo>
                    <a:close/>
                    <a:moveTo>
                      <a:pt x="4991" y="5584"/>
                    </a:moveTo>
                    <a:cubicBezTo>
                      <a:pt x="4626" y="5584"/>
                      <a:pt x="4331" y="5866"/>
                      <a:pt x="4331" y="6211"/>
                    </a:cubicBezTo>
                    <a:lnTo>
                      <a:pt x="4331" y="7282"/>
                    </a:lnTo>
                    <a:cubicBezTo>
                      <a:pt x="4331" y="7627"/>
                      <a:pt x="4626" y="7904"/>
                      <a:pt x="4991" y="7904"/>
                    </a:cubicBezTo>
                    <a:lnTo>
                      <a:pt x="16512" y="7904"/>
                    </a:lnTo>
                    <a:cubicBezTo>
                      <a:pt x="16877" y="7904"/>
                      <a:pt x="17176" y="7627"/>
                      <a:pt x="17176" y="7282"/>
                    </a:cubicBezTo>
                    <a:lnTo>
                      <a:pt x="17176" y="6211"/>
                    </a:lnTo>
                    <a:cubicBezTo>
                      <a:pt x="17176" y="5866"/>
                      <a:pt x="16877" y="5584"/>
                      <a:pt x="16512" y="5584"/>
                    </a:cubicBezTo>
                    <a:lnTo>
                      <a:pt x="4991" y="5584"/>
                    </a:lnTo>
                    <a:close/>
                    <a:moveTo>
                      <a:pt x="9398" y="10149"/>
                    </a:moveTo>
                    <a:cubicBezTo>
                      <a:pt x="9036" y="10219"/>
                      <a:pt x="8127" y="10631"/>
                      <a:pt x="7884" y="10781"/>
                    </a:cubicBezTo>
                    <a:cubicBezTo>
                      <a:pt x="7641" y="10931"/>
                      <a:pt x="7492" y="11047"/>
                      <a:pt x="7664" y="11375"/>
                    </a:cubicBezTo>
                    <a:cubicBezTo>
                      <a:pt x="7835" y="11704"/>
                      <a:pt x="8054" y="12187"/>
                      <a:pt x="7651" y="12814"/>
                    </a:cubicBezTo>
                    <a:cubicBezTo>
                      <a:pt x="7177" y="13516"/>
                      <a:pt x="6405" y="13199"/>
                      <a:pt x="6230" y="13040"/>
                    </a:cubicBezTo>
                    <a:cubicBezTo>
                      <a:pt x="6055" y="12881"/>
                      <a:pt x="5834" y="12867"/>
                      <a:pt x="5684" y="13125"/>
                    </a:cubicBezTo>
                    <a:cubicBezTo>
                      <a:pt x="5535" y="13383"/>
                      <a:pt x="5114" y="14347"/>
                      <a:pt x="5012" y="14762"/>
                    </a:cubicBezTo>
                    <a:cubicBezTo>
                      <a:pt x="4910" y="15176"/>
                      <a:pt x="5048" y="15365"/>
                      <a:pt x="5274" y="15412"/>
                    </a:cubicBezTo>
                    <a:cubicBezTo>
                      <a:pt x="5501" y="15459"/>
                      <a:pt x="6001" y="15609"/>
                      <a:pt x="6069" y="16436"/>
                    </a:cubicBezTo>
                    <a:cubicBezTo>
                      <a:pt x="6138" y="17262"/>
                      <a:pt x="5382" y="17605"/>
                      <a:pt x="5249" y="17638"/>
                    </a:cubicBezTo>
                    <a:cubicBezTo>
                      <a:pt x="5116" y="17670"/>
                      <a:pt x="4918" y="17691"/>
                      <a:pt x="4923" y="18115"/>
                    </a:cubicBezTo>
                    <a:cubicBezTo>
                      <a:pt x="4940" y="18245"/>
                      <a:pt x="4984" y="18406"/>
                      <a:pt x="5037" y="18577"/>
                    </a:cubicBezTo>
                    <a:lnTo>
                      <a:pt x="8319" y="18577"/>
                    </a:lnTo>
                    <a:cubicBezTo>
                      <a:pt x="7490" y="17267"/>
                      <a:pt x="7615" y="15445"/>
                      <a:pt x="8683" y="14299"/>
                    </a:cubicBezTo>
                    <a:cubicBezTo>
                      <a:pt x="9861" y="13034"/>
                      <a:pt x="11736" y="13075"/>
                      <a:pt x="12870" y="14389"/>
                    </a:cubicBezTo>
                    <a:cubicBezTo>
                      <a:pt x="13871" y="15548"/>
                      <a:pt x="13960" y="17309"/>
                      <a:pt x="13158" y="18577"/>
                    </a:cubicBezTo>
                    <a:lnTo>
                      <a:pt x="16482" y="18577"/>
                    </a:lnTo>
                    <a:cubicBezTo>
                      <a:pt x="16603" y="18117"/>
                      <a:pt x="16446" y="17895"/>
                      <a:pt x="16190" y="17884"/>
                    </a:cubicBezTo>
                    <a:cubicBezTo>
                      <a:pt x="15881" y="17870"/>
                      <a:pt x="15443" y="17526"/>
                      <a:pt x="15290" y="16846"/>
                    </a:cubicBezTo>
                    <a:cubicBezTo>
                      <a:pt x="15137" y="16165"/>
                      <a:pt x="15843" y="15612"/>
                      <a:pt x="16114" y="15625"/>
                    </a:cubicBezTo>
                    <a:cubicBezTo>
                      <a:pt x="16386" y="15638"/>
                      <a:pt x="16581" y="15594"/>
                      <a:pt x="16580" y="15318"/>
                    </a:cubicBezTo>
                    <a:cubicBezTo>
                      <a:pt x="16578" y="15043"/>
                      <a:pt x="16378" y="14262"/>
                      <a:pt x="16165" y="13743"/>
                    </a:cubicBezTo>
                    <a:cubicBezTo>
                      <a:pt x="15953" y="13223"/>
                      <a:pt x="15760" y="12947"/>
                      <a:pt x="15421" y="13215"/>
                    </a:cubicBezTo>
                    <a:cubicBezTo>
                      <a:pt x="15087" y="13490"/>
                      <a:pt x="14481" y="13501"/>
                      <a:pt x="14046" y="13026"/>
                    </a:cubicBezTo>
                    <a:cubicBezTo>
                      <a:pt x="13562" y="12494"/>
                      <a:pt x="13797" y="11895"/>
                      <a:pt x="13953" y="11672"/>
                    </a:cubicBezTo>
                    <a:cubicBezTo>
                      <a:pt x="14108" y="11450"/>
                      <a:pt x="14178" y="11211"/>
                      <a:pt x="14059" y="11116"/>
                    </a:cubicBezTo>
                    <a:cubicBezTo>
                      <a:pt x="13941" y="11021"/>
                      <a:pt x="13539" y="10677"/>
                      <a:pt x="12942" y="10418"/>
                    </a:cubicBezTo>
                    <a:cubicBezTo>
                      <a:pt x="12345" y="10158"/>
                      <a:pt x="11912" y="10039"/>
                      <a:pt x="11817" y="10446"/>
                    </a:cubicBezTo>
                    <a:cubicBezTo>
                      <a:pt x="11747" y="10868"/>
                      <a:pt x="11435" y="11470"/>
                      <a:pt x="10726" y="11470"/>
                    </a:cubicBezTo>
                    <a:cubicBezTo>
                      <a:pt x="10017" y="11468"/>
                      <a:pt x="9786" y="10774"/>
                      <a:pt x="9783" y="10569"/>
                    </a:cubicBezTo>
                    <a:cubicBezTo>
                      <a:pt x="9780" y="10365"/>
                      <a:pt x="9722" y="10120"/>
                      <a:pt x="9398" y="10149"/>
                    </a:cubicBezTo>
                    <a:close/>
                    <a:moveTo>
                      <a:pt x="9440" y="15228"/>
                    </a:moveTo>
                    <a:cubicBezTo>
                      <a:pt x="9357" y="15228"/>
                      <a:pt x="9288" y="15305"/>
                      <a:pt x="9288" y="15398"/>
                    </a:cubicBezTo>
                    <a:lnTo>
                      <a:pt x="9288" y="15686"/>
                    </a:lnTo>
                    <a:cubicBezTo>
                      <a:pt x="9288" y="15779"/>
                      <a:pt x="9357" y="15851"/>
                      <a:pt x="9440" y="15851"/>
                    </a:cubicBezTo>
                    <a:lnTo>
                      <a:pt x="12063" y="15851"/>
                    </a:lnTo>
                    <a:cubicBezTo>
                      <a:pt x="12146" y="15851"/>
                      <a:pt x="12215" y="15779"/>
                      <a:pt x="12215" y="15686"/>
                    </a:cubicBezTo>
                    <a:lnTo>
                      <a:pt x="12215" y="15398"/>
                    </a:lnTo>
                    <a:cubicBezTo>
                      <a:pt x="12215" y="15305"/>
                      <a:pt x="12146" y="15228"/>
                      <a:pt x="12063" y="15228"/>
                    </a:cubicBezTo>
                    <a:lnTo>
                      <a:pt x="9440" y="15228"/>
                    </a:lnTo>
                    <a:close/>
                    <a:moveTo>
                      <a:pt x="9440" y="16219"/>
                    </a:moveTo>
                    <a:cubicBezTo>
                      <a:pt x="9357" y="16219"/>
                      <a:pt x="9288" y="16291"/>
                      <a:pt x="9288" y="16384"/>
                    </a:cubicBezTo>
                    <a:lnTo>
                      <a:pt x="9288" y="16672"/>
                    </a:lnTo>
                    <a:cubicBezTo>
                      <a:pt x="9288" y="16764"/>
                      <a:pt x="9357" y="16841"/>
                      <a:pt x="9440" y="16841"/>
                    </a:cubicBezTo>
                    <a:lnTo>
                      <a:pt x="12063" y="16841"/>
                    </a:lnTo>
                    <a:cubicBezTo>
                      <a:pt x="12146" y="16841"/>
                      <a:pt x="12215" y="16764"/>
                      <a:pt x="12215" y="16672"/>
                    </a:cubicBezTo>
                    <a:lnTo>
                      <a:pt x="12215" y="16384"/>
                    </a:lnTo>
                    <a:cubicBezTo>
                      <a:pt x="12215" y="16291"/>
                      <a:pt x="12146" y="16219"/>
                      <a:pt x="12063" y="16219"/>
                    </a:cubicBezTo>
                    <a:lnTo>
                      <a:pt x="9440" y="16219"/>
                    </a:lnTo>
                    <a:close/>
                    <a:moveTo>
                      <a:pt x="9440" y="17205"/>
                    </a:moveTo>
                    <a:cubicBezTo>
                      <a:pt x="9357" y="17205"/>
                      <a:pt x="9288" y="17281"/>
                      <a:pt x="9288" y="17374"/>
                    </a:cubicBezTo>
                    <a:lnTo>
                      <a:pt x="9288" y="17662"/>
                    </a:lnTo>
                    <a:cubicBezTo>
                      <a:pt x="9288" y="17754"/>
                      <a:pt x="9357" y="17827"/>
                      <a:pt x="9440" y="17827"/>
                    </a:cubicBezTo>
                    <a:lnTo>
                      <a:pt x="12063" y="17827"/>
                    </a:lnTo>
                    <a:cubicBezTo>
                      <a:pt x="12146" y="17827"/>
                      <a:pt x="12215" y="17754"/>
                      <a:pt x="12215" y="17662"/>
                    </a:cubicBezTo>
                    <a:lnTo>
                      <a:pt x="12215" y="17374"/>
                    </a:lnTo>
                    <a:cubicBezTo>
                      <a:pt x="12215" y="17281"/>
                      <a:pt x="12146" y="17205"/>
                      <a:pt x="12063" y="17205"/>
                    </a:cubicBezTo>
                    <a:lnTo>
                      <a:pt x="9440" y="17205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59"/>
            <p:cNvGrpSpPr/>
            <p:nvPr/>
          </p:nvGrpSpPr>
          <p:grpSpPr>
            <a:xfrm>
              <a:off x="2688785" y="3997797"/>
              <a:ext cx="454848" cy="454848"/>
              <a:chOff x="0" y="1006525"/>
              <a:chExt cx="1212924" cy="1212924"/>
            </a:xfrm>
          </p:grpSpPr>
          <p:sp>
            <p:nvSpPr>
              <p:cNvPr id="35" name="Freeform: Shape 60"/>
              <p:cNvSpPr/>
              <p:nvPr/>
            </p:nvSpPr>
            <p:spPr>
              <a:xfrm>
                <a:off x="0" y="1006525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1"/>
              <p:cNvSpPr/>
              <p:nvPr/>
            </p:nvSpPr>
            <p:spPr>
              <a:xfrm>
                <a:off x="302106" y="1339244"/>
                <a:ext cx="657091" cy="583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4" name="Rectangle 67"/>
            <p:cNvSpPr/>
            <p:nvPr/>
          </p:nvSpPr>
          <p:spPr>
            <a:xfrm>
              <a:off x="251520" y="860966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b" anchorCtr="0">
              <a:no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基于模型碰撞检测的性能估计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32" name="Rectangle 71"/>
            <p:cNvSpPr/>
            <p:nvPr/>
          </p:nvSpPr>
          <p:spPr>
            <a:xfrm>
              <a:off x="262527" y="1696669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硬件常规加速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30" name="Rectangle 74"/>
            <p:cNvSpPr/>
            <p:nvPr/>
          </p:nvSpPr>
          <p:spPr>
            <a:xfrm>
              <a:off x="251520" y="2761762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>
                <a:defRPr sz="1800"/>
              </a:pPr>
              <a:r>
                <a:rPr lang="zh-CN" altLang="en-US" sz="1100" b="1" dirty="0">
                  <a:cs typeface="+mn-ea"/>
                  <a:sym typeface="+mn-lt"/>
                </a:rPr>
                <a:t>硬件</a:t>
              </a:r>
              <a:r>
                <a:rPr lang="en-US" altLang="zh-CN" sz="1100" b="1" dirty="0">
                  <a:cs typeface="+mn-ea"/>
                  <a:sym typeface="+mn-lt"/>
                </a:rPr>
                <a:t>RISC-V</a:t>
              </a:r>
              <a:r>
                <a:rPr lang="zh-CN" altLang="en-US" sz="1100" b="1" dirty="0">
                  <a:cs typeface="+mn-ea"/>
                  <a:sym typeface="+mn-lt"/>
                </a:rPr>
                <a:t>指令加速</a:t>
              </a:r>
              <a:endParaRPr lang="en-GB" altLang="zh-CN" sz="1100" b="1" dirty="0">
                <a:cs typeface="+mn-ea"/>
                <a:sym typeface="+mn-lt"/>
              </a:endParaRPr>
            </a:p>
          </p:txBody>
        </p:sp>
        <p:sp>
          <p:nvSpPr>
            <p:cNvPr id="28" name="Rectangle 77"/>
            <p:cNvSpPr/>
            <p:nvPr/>
          </p:nvSpPr>
          <p:spPr>
            <a:xfrm>
              <a:off x="251520" y="3938965"/>
              <a:ext cx="1440359" cy="1571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b" anchorCtr="0">
              <a:normAutofit/>
            </a:bodyPr>
            <a:lstStyle/>
            <a:p>
              <a:pPr lvl="0">
                <a:defRPr sz="1800"/>
              </a:pPr>
              <a:r>
                <a:rPr lang="zh-CN" altLang="en-US" sz="1100" b="1" dirty="0" smtClean="0">
                  <a:cs typeface="+mn-ea"/>
                  <a:sym typeface="+mn-lt"/>
                </a:rPr>
                <a:t>混合大论文</a:t>
              </a:r>
              <a:endParaRPr lang="zh-CN" altLang="en-US" sz="1100" b="1" dirty="0">
                <a:cs typeface="+mn-ea"/>
                <a:sym typeface="+mn-lt"/>
              </a:endParaRP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611560" y="175643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路线图及难点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98757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找工作时间紧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259632" y="192367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定义结构难，影响后续结果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平台选择难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259632" y="307580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工作量大，有未接触的知识点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时间紧，受找工作影响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59632" y="429994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如何自圆其说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混合工作量</a:t>
            </a:r>
          </a:p>
        </p:txBody>
      </p:sp>
    </p:spTree>
    <p:extLst>
      <p:ext uri="{BB962C8B-B14F-4D97-AF65-F5344CB8AC3E}">
        <p14:creationId xmlns:p14="http://schemas.microsoft.com/office/powerpoint/2010/main" val="33588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3F9FD81-1E92-4DDF-891C-04F45A5CBFD5}"/>
              </a:ext>
            </a:extLst>
          </p:cNvPr>
          <p:cNvSpPr/>
          <p:nvPr/>
        </p:nvSpPr>
        <p:spPr>
          <a:xfrm>
            <a:off x="5724128" y="1923678"/>
            <a:ext cx="2329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谢谢！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:a16="http://schemas.microsoft.com/office/drawing/2014/main" id="{F6004922-32F0-4A9A-B04B-91144F6A4EB4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08DBB090-7FD4-44D4-811C-053F0DE2D036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4">
            <a:extLst>
              <a:ext uri="{FF2B5EF4-FFF2-40B4-BE49-F238E27FC236}">
                <a16:creationId xmlns:a16="http://schemas.microsoft.com/office/drawing/2014/main" id="{F648D921-85C1-43C5-B43C-48EC91416CB2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BC338974-9A7F-4C0C-AF29-D1E9F98A3D7C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6">
            <a:extLst>
              <a:ext uri="{FF2B5EF4-FFF2-40B4-BE49-F238E27FC236}">
                <a16:creationId xmlns:a16="http://schemas.microsoft.com/office/drawing/2014/main" id="{13B3479E-2E57-429C-8869-74CC1D10B133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E8A7051B-6E47-4140-B8A5-749D9FDDCE92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8">
            <a:extLst>
              <a:ext uri="{FF2B5EF4-FFF2-40B4-BE49-F238E27FC236}">
                <a16:creationId xmlns:a16="http://schemas.microsoft.com/office/drawing/2014/main" id="{BFECB04D-ECE7-40E6-9027-E24344DA2125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9">
            <a:extLst>
              <a:ext uri="{FF2B5EF4-FFF2-40B4-BE49-F238E27FC236}">
                <a16:creationId xmlns:a16="http://schemas.microsoft.com/office/drawing/2014/main" id="{E3F25367-D123-458A-8FBA-51303F2BA1C8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8C0842C2-3D7C-43CC-9796-99B6D75A7401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1">
            <a:extLst>
              <a:ext uri="{FF2B5EF4-FFF2-40B4-BE49-F238E27FC236}">
                <a16:creationId xmlns:a16="http://schemas.microsoft.com/office/drawing/2014/main" id="{28B2A650-42C2-4AC9-93A8-72201AA670A5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5">
            <a:extLst>
              <a:ext uri="{FF2B5EF4-FFF2-40B4-BE49-F238E27FC236}">
                <a16:creationId xmlns:a16="http://schemas.microsoft.com/office/drawing/2014/main" id="{9C3635E1-CD1A-4627-9054-B6B702F6639F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A9ADC28C-66CD-4B0F-A491-D08E74CF4091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A1AEE0D5-A0FC-401E-AFE7-040157B4798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97EDA8F1-9C83-4522-83B5-EFC9B26426E6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0">
            <a:extLst>
              <a:ext uri="{FF2B5EF4-FFF2-40B4-BE49-F238E27FC236}">
                <a16:creationId xmlns:a16="http://schemas.microsoft.com/office/drawing/2014/main" id="{D4C6753A-917E-470F-825E-F5EFD8E208E0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4">
            <a:extLst>
              <a:ext uri="{FF2B5EF4-FFF2-40B4-BE49-F238E27FC236}">
                <a16:creationId xmlns:a16="http://schemas.microsoft.com/office/drawing/2014/main" id="{3A7B307E-D8E9-4087-9D3C-025E82D7B72D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 dirty="0">
                    <a:cs typeface="+mn-ea"/>
                    <a:sym typeface="+mn-lt"/>
                  </a:rPr>
                </a:br>
                <a:r>
                  <a:rPr lang="zh-CN" altLang="en-US" sz="120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1A9FBA6-1B9C-4032-B4D4-089E4BEED9C9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544CC225-8881-4DD7-B539-A85BF5C90F0C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D2C4B0E-2D42-4AC4-B6DC-12863F9B0075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a5a0903-195d-4cbd-ab88-3e3508e92542">
            <a:extLst>
              <a:ext uri="{FF2B5EF4-FFF2-40B4-BE49-F238E27FC236}">
                <a16:creationId xmlns:a16="http://schemas.microsoft.com/office/drawing/2014/main" id="{F2156639-6225-4B48-A956-37F0F0AAA040}"/>
              </a:ext>
            </a:extLst>
          </p:cNvPr>
          <p:cNvGrpSpPr>
            <a:grpSpLocks noChangeAspect="1"/>
          </p:cNvGrpSpPr>
          <p:nvPr/>
        </p:nvGrpSpPr>
        <p:grpSpPr>
          <a:xfrm>
            <a:off x="917548" y="1010752"/>
            <a:ext cx="7206812" cy="3511577"/>
            <a:chOff x="1223397" y="1347669"/>
            <a:chExt cx="9609083" cy="4682103"/>
          </a:xfrm>
        </p:grpSpPr>
        <p:sp>
          <p:nvSpPr>
            <p:cNvPr id="3" name="ïšḻïďê-Oval 17">
              <a:extLst>
                <a:ext uri="{FF2B5EF4-FFF2-40B4-BE49-F238E27FC236}">
                  <a16:creationId xmlns:a16="http://schemas.microsoft.com/office/drawing/2014/main" id="{3E6767F1-A867-425A-B9A4-C32C2F45B03B}"/>
                </a:ext>
              </a:extLst>
            </p:cNvPr>
            <p:cNvSpPr/>
            <p:nvPr/>
          </p:nvSpPr>
          <p:spPr>
            <a:xfrm>
              <a:off x="1223397" y="1347669"/>
              <a:ext cx="4682104" cy="46821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šḻïďê-Rectangle: Rounded Corners 13">
              <a:extLst>
                <a:ext uri="{FF2B5EF4-FFF2-40B4-BE49-F238E27FC236}">
                  <a16:creationId xmlns:a16="http://schemas.microsoft.com/office/drawing/2014/main" id="{30F77F6F-EF99-4A7E-B398-F2109CC1DC5A}"/>
                </a:ext>
              </a:extLst>
            </p:cNvPr>
            <p:cNvSpPr/>
            <p:nvPr/>
          </p:nvSpPr>
          <p:spPr>
            <a:xfrm>
              <a:off x="3431704" y="4672991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5" name="ïšḻïďê-Rectangle: Rounded Corners 12">
              <a:extLst>
                <a:ext uri="{FF2B5EF4-FFF2-40B4-BE49-F238E27FC236}">
                  <a16:creationId xmlns:a16="http://schemas.microsoft.com/office/drawing/2014/main" id="{86CF1D20-9654-4E1E-94C3-453A0582D31C}"/>
                </a:ext>
              </a:extLst>
            </p:cNvPr>
            <p:cNvSpPr/>
            <p:nvPr/>
          </p:nvSpPr>
          <p:spPr>
            <a:xfrm>
              <a:off x="3431704" y="1821510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6" name="ïšḻïďê-Rectangle: Rounded Corners 2">
              <a:extLst>
                <a:ext uri="{FF2B5EF4-FFF2-40B4-BE49-F238E27FC236}">
                  <a16:creationId xmlns:a16="http://schemas.microsoft.com/office/drawing/2014/main" id="{F458CD20-D2B2-4895-9816-EDE482331292}"/>
                </a:ext>
              </a:extLst>
            </p:cNvPr>
            <p:cNvSpPr/>
            <p:nvPr/>
          </p:nvSpPr>
          <p:spPr>
            <a:xfrm>
              <a:off x="5015880" y="2971800"/>
              <a:ext cx="5816600" cy="1582192"/>
            </a:xfrm>
            <a:prstGeom prst="roundRect">
              <a:avLst>
                <a:gd name="adj" fmla="val 61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7" name="ïšḻïďê-Oval 1">
              <a:extLst>
                <a:ext uri="{FF2B5EF4-FFF2-40B4-BE49-F238E27FC236}">
                  <a16:creationId xmlns:a16="http://schemas.microsoft.com/office/drawing/2014/main" id="{0D3010D2-9EEB-4AB3-BC0E-100CAB3BC3BD}"/>
                </a:ext>
              </a:extLst>
            </p:cNvPr>
            <p:cNvSpPr/>
            <p:nvPr/>
          </p:nvSpPr>
          <p:spPr>
            <a:xfrm>
              <a:off x="1590372" y="1698877"/>
              <a:ext cx="3948152" cy="3979685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6F914C5-F920-458B-AA09-8D9CD027C06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0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9011" y="1275607"/>
            <a:ext cx="3105980" cy="2962384"/>
            <a:chOff x="3019011" y="1275607"/>
            <a:chExt cx="3105980" cy="2962384"/>
          </a:xfrm>
        </p:grpSpPr>
        <p:grpSp>
          <p:nvGrpSpPr>
            <p:cNvPr id="4" name="Group 38"/>
            <p:cNvGrpSpPr/>
            <p:nvPr/>
          </p:nvGrpSpPr>
          <p:grpSpPr>
            <a:xfrm flipH="1" flipV="1">
              <a:off x="3019011" y="3052206"/>
              <a:ext cx="1212601" cy="1185785"/>
              <a:chOff x="4724404" y="1514475"/>
              <a:chExt cx="1384755" cy="1354133"/>
            </a:xfrm>
          </p:grpSpPr>
          <p:sp>
            <p:nvSpPr>
              <p:cNvPr id="58" name="Freeform: Shape 43"/>
              <p:cNvSpPr>
                <a:spLocks/>
              </p:cNvSpPr>
              <p:nvPr/>
            </p:nvSpPr>
            <p:spPr bwMode="auto">
              <a:xfrm>
                <a:off x="4724404" y="1990723"/>
                <a:ext cx="877887" cy="877885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40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60" name="Oval 41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42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45"/>
            <p:cNvGrpSpPr/>
            <p:nvPr/>
          </p:nvGrpSpPr>
          <p:grpSpPr>
            <a:xfrm flipV="1">
              <a:off x="4912386" y="3052203"/>
              <a:ext cx="1212605" cy="1185788"/>
              <a:chOff x="4724400" y="1514475"/>
              <a:chExt cx="1384759" cy="1354136"/>
            </a:xfrm>
          </p:grpSpPr>
          <p:sp>
            <p:nvSpPr>
              <p:cNvPr id="54" name="Freeform: Shape 50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5" name="Group 47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6" name="Oval 48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9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52"/>
            <p:cNvGrpSpPr/>
            <p:nvPr/>
          </p:nvGrpSpPr>
          <p:grpSpPr>
            <a:xfrm flipH="1">
              <a:off x="3019018" y="1275607"/>
              <a:ext cx="1212604" cy="1185788"/>
              <a:chOff x="4724399" y="1514475"/>
              <a:chExt cx="1384760" cy="1354136"/>
            </a:xfrm>
          </p:grpSpPr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4724399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1" name="Group 74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2" name="Oval 75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76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79"/>
            <p:cNvGrpSpPr/>
            <p:nvPr/>
          </p:nvGrpSpPr>
          <p:grpSpPr>
            <a:xfrm>
              <a:off x="4912386" y="1275607"/>
              <a:ext cx="1212605" cy="1185788"/>
              <a:chOff x="4724400" y="1514475"/>
              <a:chExt cx="1384759" cy="1354136"/>
            </a:xfrm>
          </p:grpSpPr>
          <p:sp>
            <p:nvSpPr>
              <p:cNvPr id="46" name="Freeform: Shape 84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7" name="Group 81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48" name="Oval 82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3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86"/>
            <p:cNvGrpSpPr/>
            <p:nvPr/>
          </p:nvGrpSpPr>
          <p:grpSpPr>
            <a:xfrm>
              <a:off x="3819734" y="2006123"/>
              <a:ext cx="1504533" cy="1501350"/>
              <a:chOff x="3867684" y="2281754"/>
              <a:chExt cx="1408633" cy="1405653"/>
            </a:xfrm>
          </p:grpSpPr>
          <p:sp>
            <p:nvSpPr>
              <p:cNvPr id="44" name="Oval 87"/>
              <p:cNvSpPr>
                <a:spLocks/>
              </p:cNvSpPr>
              <p:nvPr/>
            </p:nvSpPr>
            <p:spPr bwMode="auto">
              <a:xfrm>
                <a:off x="3867684" y="2281754"/>
                <a:ext cx="1408633" cy="140565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88"/>
              <p:cNvSpPr>
                <a:spLocks/>
              </p:cNvSpPr>
              <p:nvPr/>
            </p:nvSpPr>
            <p:spPr bwMode="auto">
              <a:xfrm>
                <a:off x="4043392" y="2455972"/>
                <a:ext cx="1057220" cy="1057219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54" y="105"/>
                  </a:cxn>
                  <a:cxn ang="0">
                    <a:pos x="0" y="53"/>
                  </a:cxn>
                  <a:cxn ang="0">
                    <a:pos x="53" y="0"/>
                  </a:cxn>
                  <a:cxn ang="0">
                    <a:pos x="106" y="52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cubicBezTo>
                      <a:pt x="106" y="82"/>
                      <a:pt x="83" y="105"/>
                      <a:pt x="54" y="105"/>
                    </a:cubicBezTo>
                    <a:cubicBezTo>
                      <a:pt x="24" y="106"/>
                      <a:pt x="1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3"/>
                      <a:pt x="106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9"/>
            <p:cNvGrpSpPr/>
            <p:nvPr/>
          </p:nvGrpSpPr>
          <p:grpSpPr>
            <a:xfrm>
              <a:off x="4345830" y="2533257"/>
              <a:ext cx="452345" cy="447085"/>
              <a:chOff x="3959226" y="1355724"/>
              <a:chExt cx="273050" cy="269875"/>
            </a:xfrm>
          </p:grpSpPr>
          <p:sp>
            <p:nvSpPr>
              <p:cNvPr id="40" name="Freeform: Shape 90"/>
              <p:cNvSpPr>
                <a:spLocks/>
              </p:cNvSpPr>
              <p:nvPr/>
            </p:nvSpPr>
            <p:spPr bwMode="auto">
              <a:xfrm>
                <a:off x="3983038" y="1376361"/>
                <a:ext cx="249238" cy="24923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5" y="9"/>
                  </a:cxn>
                  <a:cxn ang="0">
                    <a:pos x="25" y="10"/>
                  </a:cxn>
                  <a:cxn ang="0">
                    <a:pos x="30" y="16"/>
                  </a:cxn>
                  <a:cxn ang="0">
                    <a:pos x="32" y="16"/>
                  </a:cxn>
                  <a:cxn ang="0">
                    <a:pos x="54" y="10"/>
                  </a:cxn>
                  <a:cxn ang="0">
                    <a:pos x="99" y="54"/>
                  </a:cxn>
                  <a:cxn ang="0">
                    <a:pos x="54" y="99"/>
                  </a:cxn>
                  <a:cxn ang="0">
                    <a:pos x="10" y="54"/>
                  </a:cxn>
                  <a:cxn ang="0">
                    <a:pos x="14" y="34"/>
                  </a:cxn>
                  <a:cxn ang="0">
                    <a:pos x="15" y="32"/>
                  </a:cxn>
                  <a:cxn ang="0">
                    <a:pos x="9" y="27"/>
                  </a:cxn>
                  <a:cxn ang="0">
                    <a:pos x="7" y="27"/>
                  </a:cxn>
                  <a:cxn ang="0">
                    <a:pos x="0" y="54"/>
                  </a:cxn>
                  <a:cxn ang="0">
                    <a:pos x="54" y="109"/>
                  </a:cxn>
                  <a:cxn ang="0">
                    <a:pos x="109" y="54"/>
                  </a:cxn>
                  <a:cxn ang="0">
                    <a:pos x="54" y="0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91"/>
              <p:cNvSpPr>
                <a:spLocks/>
              </p:cNvSpPr>
              <p:nvPr/>
            </p:nvSpPr>
            <p:spPr bwMode="auto">
              <a:xfrm>
                <a:off x="3959226" y="1355724"/>
                <a:ext cx="153988" cy="153988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58" y="65"/>
                  </a:cxn>
                  <a:cxn ang="0">
                    <a:pos x="17" y="24"/>
                  </a:cxn>
                  <a:cxn ang="0">
                    <a:pos x="13" y="22"/>
                  </a:cxn>
                  <a:cxn ang="0">
                    <a:pos x="8" y="21"/>
                  </a:cxn>
                  <a:cxn ang="0">
                    <a:pos x="1" y="13"/>
                  </a:cxn>
                  <a:cxn ang="0">
                    <a:pos x="2" y="10"/>
                  </a:cxn>
                  <a:cxn ang="0">
                    <a:pos x="5" y="9"/>
                  </a:cxn>
                  <a:cxn ang="0">
                    <a:pos x="9" y="5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20" y="9"/>
                  </a:cxn>
                  <a:cxn ang="0">
                    <a:pos x="22" y="13"/>
                  </a:cxn>
                  <a:cxn ang="0">
                    <a:pos x="23" y="17"/>
                  </a:cxn>
                  <a:cxn ang="0">
                    <a:pos x="64" y="58"/>
                  </a:cxn>
                  <a:cxn ang="0">
                    <a:pos x="67" y="64"/>
                  </a:cxn>
                  <a:cxn ang="0">
                    <a:pos x="67" y="64"/>
                  </a:cxn>
                  <a:cxn ang="0">
                    <a:pos x="64" y="67"/>
                  </a:cxn>
                  <a:cxn ang="0">
                    <a:pos x="63" y="67"/>
                  </a:cxn>
                </a:cxnLst>
                <a:rect l="0" t="0" r="r" b="b"/>
                <a:pathLst>
                  <a:path w="67" h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2"/>
              <p:cNvSpPr>
                <a:spLocks/>
              </p:cNvSpPr>
              <p:nvPr/>
            </p:nvSpPr>
            <p:spPr bwMode="auto">
              <a:xfrm>
                <a:off x="4071938" y="1465261"/>
                <a:ext cx="71438" cy="71438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20" y="6"/>
                  </a:cxn>
                  <a:cxn ang="0">
                    <a:pos x="24" y="15"/>
                  </a:cxn>
                  <a:cxn ang="0">
                    <a:pos x="24" y="16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21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15" y="31"/>
                  </a:cxn>
                  <a:cxn ang="0">
                    <a:pos x="31" y="15"/>
                  </a:cxn>
                  <a:cxn ang="0">
                    <a:pos x="17" y="0"/>
                  </a:cxn>
                  <a:cxn ang="0">
                    <a:pos x="16" y="1"/>
                  </a:cxn>
                </a:cxnLst>
                <a:rect l="0" t="0" r="r" b="b"/>
                <a:pathLst>
                  <a:path w="31" h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93"/>
              <p:cNvSpPr>
                <a:spLocks/>
              </p:cNvSpPr>
              <p:nvPr/>
            </p:nvSpPr>
            <p:spPr bwMode="auto">
              <a:xfrm>
                <a:off x="4025901" y="1419224"/>
                <a:ext cx="160338" cy="1619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25" y="11"/>
                  </a:cxn>
                  <a:cxn ang="0">
                    <a:pos x="28" y="11"/>
                  </a:cxn>
                  <a:cxn ang="0">
                    <a:pos x="35" y="10"/>
                  </a:cxn>
                  <a:cxn ang="0">
                    <a:pos x="61" y="35"/>
                  </a:cxn>
                  <a:cxn ang="0">
                    <a:pos x="35" y="61"/>
                  </a:cxn>
                  <a:cxn ang="0">
                    <a:pos x="10" y="35"/>
                  </a:cxn>
                  <a:cxn ang="0">
                    <a:pos x="11" y="30"/>
                  </a:cxn>
                  <a:cxn ang="0">
                    <a:pos x="10" y="28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70" y="35"/>
                  </a:cxn>
                  <a:cxn ang="0">
                    <a:pos x="35" y="0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3259532" y="1522557"/>
              <a:ext cx="339940" cy="321055"/>
              <a:chOff x="5530851" y="1866899"/>
              <a:chExt cx="285750" cy="269875"/>
            </a:xfrm>
            <a:solidFill>
              <a:schemeClr val="accent1"/>
            </a:solidFill>
          </p:grpSpPr>
          <p:sp>
            <p:nvSpPr>
              <p:cNvPr id="38" name="Oval 95"/>
              <p:cNvSpPr>
                <a:spLocks/>
              </p:cNvSpPr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96"/>
              <p:cNvSpPr>
                <a:spLocks/>
              </p:cNvSpPr>
              <p:nvPr/>
            </p:nvSpPr>
            <p:spPr bwMode="auto">
              <a:xfrm>
                <a:off x="5530851" y="1866899"/>
                <a:ext cx="285750" cy="269875"/>
              </a:xfrm>
              <a:custGeom>
                <a:avLst/>
                <a:gdLst/>
                <a:ahLst/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7"/>
            <p:cNvGrpSpPr/>
            <p:nvPr/>
          </p:nvGrpSpPr>
          <p:grpSpPr>
            <a:xfrm>
              <a:off x="3268941" y="3689187"/>
              <a:ext cx="324830" cy="279508"/>
              <a:chOff x="1941513" y="2401886"/>
              <a:chExt cx="273050" cy="234951"/>
            </a:xfrm>
            <a:solidFill>
              <a:schemeClr val="accent4"/>
            </a:solidFill>
          </p:grpSpPr>
          <p:sp>
            <p:nvSpPr>
              <p:cNvPr id="31" name="Oval 98"/>
              <p:cNvSpPr>
                <a:spLocks/>
              </p:cNvSpPr>
              <p:nvPr/>
            </p:nvSpPr>
            <p:spPr bwMode="auto">
              <a:xfrm>
                <a:off x="1941513" y="2401886"/>
                <a:ext cx="180975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9"/>
              <p:cNvSpPr>
                <a:spLocks/>
              </p:cNvSpPr>
              <p:nvPr/>
            </p:nvSpPr>
            <p:spPr bwMode="auto">
              <a:xfrm>
                <a:off x="1941513" y="2459036"/>
                <a:ext cx="1809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79" y="5"/>
                  </a:cxn>
                  <a:cxn ang="0">
                    <a:pos x="78" y="1"/>
                  </a:cxn>
                  <a:cxn ang="0">
                    <a:pos x="77" y="1"/>
                  </a:cxn>
                  <a:cxn ang="0">
                    <a:pos x="69" y="5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79" h="20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00"/>
              <p:cNvSpPr>
                <a:spLocks/>
              </p:cNvSpPr>
              <p:nvPr/>
            </p:nvSpPr>
            <p:spPr bwMode="auto">
              <a:xfrm>
                <a:off x="1941513" y="2562224"/>
                <a:ext cx="127000" cy="46038"/>
              </a:xfrm>
              <a:custGeom>
                <a:avLst/>
                <a:gdLst/>
                <a:ahLst/>
                <a:cxnLst>
                  <a:cxn ang="0">
                    <a:pos x="51" y="9"/>
                  </a:cxn>
                  <a:cxn ang="0">
                    <a:pos x="50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4" y="19"/>
                  </a:cxn>
                  <a:cxn ang="0">
                    <a:pos x="55" y="18"/>
                  </a:cxn>
                  <a:cxn ang="0">
                    <a:pos x="51" y="9"/>
                  </a:cxn>
                </a:cxnLst>
                <a:rect l="0" t="0" r="r" b="b"/>
                <a:pathLst>
                  <a:path w="55" h="20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01"/>
              <p:cNvSpPr>
                <a:spLocks/>
              </p:cNvSpPr>
              <p:nvPr/>
            </p:nvSpPr>
            <p:spPr bwMode="auto">
              <a:xfrm>
                <a:off x="1941513" y="2527299"/>
                <a:ext cx="1174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49" y="19"/>
                  </a:cxn>
                  <a:cxn ang="0">
                    <a:pos x="50" y="19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51" h="20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2"/>
              <p:cNvSpPr>
                <a:spLocks/>
              </p:cNvSpPr>
              <p:nvPr/>
            </p:nvSpPr>
            <p:spPr bwMode="auto">
              <a:xfrm>
                <a:off x="1941513" y="2492374"/>
                <a:ext cx="142875" cy="46038"/>
              </a:xfrm>
              <a:custGeom>
                <a:avLst/>
                <a:gdLst/>
                <a:ahLst/>
                <a:cxnLst>
                  <a:cxn ang="0">
                    <a:pos x="61" y="8"/>
                  </a:cxn>
                  <a:cxn ang="0">
                    <a:pos x="61" y="7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2" y="19"/>
                  </a:cxn>
                  <a:cxn ang="0">
                    <a:pos x="53" y="18"/>
                  </a:cxn>
                  <a:cxn ang="0">
                    <a:pos x="61" y="8"/>
                  </a:cxn>
                </a:cxnLst>
                <a:rect l="0" t="0" r="r" b="b"/>
                <a:pathLst>
                  <a:path w="62" h="20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3"/>
              <p:cNvSpPr>
                <a:spLocks/>
              </p:cNvSpPr>
              <p:nvPr/>
            </p:nvSpPr>
            <p:spPr bwMode="auto">
              <a:xfrm>
                <a:off x="2125663" y="2528887"/>
                <a:ext cx="36512" cy="76200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15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1" y="11"/>
                  </a:cxn>
                  <a:cxn ang="0">
                    <a:pos x="7" y="18"/>
                  </a:cxn>
                  <a:cxn ang="0">
                    <a:pos x="11" y="22"/>
                  </a:cxn>
                  <a:cxn ang="0">
                    <a:pos x="7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1" y="27"/>
                  </a:cxn>
                  <a:cxn ang="0">
                    <a:pos x="6" y="29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10" y="31"/>
                  </a:cxn>
                  <a:cxn ang="0">
                    <a:pos x="10" y="29"/>
                  </a:cxn>
                  <a:cxn ang="0">
                    <a:pos x="10" y="28"/>
                  </a:cxn>
                  <a:cxn ang="0">
                    <a:pos x="16" y="21"/>
                  </a:cxn>
                  <a:cxn ang="0">
                    <a:pos x="10" y="14"/>
                  </a:cxn>
                </a:cxnLst>
                <a:rect l="0" t="0" r="r" b="b"/>
                <a:pathLst>
                  <a:path w="16" h="33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4"/>
              <p:cNvSpPr>
                <a:spLocks/>
              </p:cNvSpPr>
              <p:nvPr/>
            </p:nvSpPr>
            <p:spPr bwMode="auto">
              <a:xfrm>
                <a:off x="2074863" y="2497137"/>
                <a:ext cx="139700" cy="139700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7" y="30"/>
                  </a:cxn>
                  <a:cxn ang="0">
                    <a:pos x="30" y="7"/>
                  </a:cxn>
                  <a:cxn ang="0">
                    <a:pos x="54" y="30"/>
                  </a:cxn>
                  <a:cxn ang="0">
                    <a:pos x="30" y="54"/>
                  </a:cxn>
                  <a:cxn ang="0">
                    <a:pos x="30" y="0"/>
                  </a:cxn>
                  <a:cxn ang="0">
                    <a:pos x="0" y="30"/>
                  </a:cxn>
                  <a:cxn ang="0">
                    <a:pos x="30" y="61"/>
                  </a:cxn>
                  <a:cxn ang="0">
                    <a:pos x="61" y="30"/>
                  </a:cxn>
                  <a:cxn ang="0">
                    <a:pos x="30" y="0"/>
                  </a:cxn>
                </a:cxnLst>
                <a:rect l="0" t="0" r="r" b="b"/>
                <a:pathLst>
                  <a:path w="61" h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08"/>
            <p:cNvGrpSpPr/>
            <p:nvPr/>
          </p:nvGrpSpPr>
          <p:grpSpPr>
            <a:xfrm>
              <a:off x="5558073" y="1512258"/>
              <a:ext cx="322939" cy="347492"/>
              <a:chOff x="1066800" y="2373312"/>
              <a:chExt cx="271462" cy="292100"/>
            </a:xfrm>
            <a:solidFill>
              <a:schemeClr val="accent2"/>
            </a:solidFill>
          </p:grpSpPr>
          <p:sp>
            <p:nvSpPr>
              <p:cNvPr id="28" name="Oval 109"/>
              <p:cNvSpPr>
                <a:spLocks/>
              </p:cNvSpPr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10"/>
              <p:cNvSpPr>
                <a:spLocks/>
              </p:cNvSpPr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22"/>
              <p:cNvSpPr>
                <a:spLocks/>
              </p:cNvSpPr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3"/>
            <p:cNvGrpSpPr/>
            <p:nvPr/>
          </p:nvGrpSpPr>
          <p:grpSpPr>
            <a:xfrm>
              <a:off x="5548654" y="3668613"/>
              <a:ext cx="321053" cy="321053"/>
              <a:chOff x="5535613" y="2382837"/>
              <a:chExt cx="269875" cy="269875"/>
            </a:xfrm>
            <a:solidFill>
              <a:schemeClr val="accent3"/>
            </a:solidFill>
          </p:grpSpPr>
          <p:sp>
            <p:nvSpPr>
              <p:cNvPr id="26" name="Freeform: Shape 124"/>
              <p:cNvSpPr>
                <a:spLocks/>
              </p:cNvSpPr>
              <p:nvPr/>
            </p:nvSpPr>
            <p:spPr bwMode="auto">
              <a:xfrm>
                <a:off x="5535613" y="2382837"/>
                <a:ext cx="269875" cy="269875"/>
              </a:xfrm>
              <a:custGeom>
                <a:avLst/>
                <a:gdLst/>
                <a:ahLst/>
                <a:cxnLst>
                  <a:cxn ang="0">
                    <a:pos x="59" y="107"/>
                  </a:cxn>
                  <a:cxn ang="0">
                    <a:pos x="11" y="59"/>
                  </a:cxn>
                  <a:cxn ang="0">
                    <a:pos x="23" y="27"/>
                  </a:cxn>
                  <a:cxn ang="0">
                    <a:pos x="59" y="11"/>
                  </a:cxn>
                  <a:cxn ang="0">
                    <a:pos x="107" y="59"/>
                  </a:cxn>
                  <a:cxn ang="0">
                    <a:pos x="107" y="64"/>
                  </a:cxn>
                  <a:cxn ang="0">
                    <a:pos x="59" y="107"/>
                  </a:cxn>
                  <a:cxn ang="0">
                    <a:pos x="59" y="0"/>
                  </a:cxn>
                  <a:cxn ang="0">
                    <a:pos x="15" y="20"/>
                  </a:cxn>
                  <a:cxn ang="0">
                    <a:pos x="0" y="59"/>
                  </a:cxn>
                  <a:cxn ang="0">
                    <a:pos x="59" y="118"/>
                  </a:cxn>
                  <a:cxn ang="0">
                    <a:pos x="118" y="64"/>
                  </a:cxn>
                  <a:cxn ang="0">
                    <a:pos x="118" y="59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107"/>
                    </a:moveTo>
                    <a:cubicBezTo>
                      <a:pt x="33" y="107"/>
                      <a:pt x="11" y="86"/>
                      <a:pt x="11" y="59"/>
                    </a:cubicBezTo>
                    <a:cubicBezTo>
                      <a:pt x="11" y="47"/>
                      <a:pt x="16" y="36"/>
                      <a:pt x="23" y="27"/>
                    </a:cubicBezTo>
                    <a:cubicBezTo>
                      <a:pt x="32" y="17"/>
                      <a:pt x="45" y="11"/>
                      <a:pt x="59" y="11"/>
                    </a:cubicBezTo>
                    <a:cubicBezTo>
                      <a:pt x="86" y="11"/>
                      <a:pt x="107" y="33"/>
                      <a:pt x="107" y="59"/>
                    </a:cubicBezTo>
                    <a:cubicBezTo>
                      <a:pt x="107" y="61"/>
                      <a:pt x="107" y="62"/>
                      <a:pt x="107" y="64"/>
                    </a:cubicBezTo>
                    <a:cubicBezTo>
                      <a:pt x="104" y="88"/>
                      <a:pt x="84" y="107"/>
                      <a:pt x="59" y="107"/>
                    </a:cubicBezTo>
                    <a:moveTo>
                      <a:pt x="59" y="0"/>
                    </a:moveTo>
                    <a:cubicBezTo>
                      <a:pt x="42" y="0"/>
                      <a:pt x="26" y="8"/>
                      <a:pt x="15" y="20"/>
                    </a:cubicBezTo>
                    <a:cubicBezTo>
                      <a:pt x="6" y="30"/>
                      <a:pt x="0" y="44"/>
                      <a:pt x="0" y="59"/>
                    </a:cubicBezTo>
                    <a:cubicBezTo>
                      <a:pt x="0" y="92"/>
                      <a:pt x="26" y="118"/>
                      <a:pt x="59" y="118"/>
                    </a:cubicBezTo>
                    <a:cubicBezTo>
                      <a:pt x="90" y="118"/>
                      <a:pt x="116" y="94"/>
                      <a:pt x="118" y="64"/>
                    </a:cubicBezTo>
                    <a:cubicBezTo>
                      <a:pt x="118" y="62"/>
                      <a:pt x="118" y="61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25"/>
              <p:cNvSpPr>
                <a:spLocks/>
              </p:cNvSpPr>
              <p:nvPr/>
            </p:nvSpPr>
            <p:spPr bwMode="auto">
              <a:xfrm>
                <a:off x="5584825" y="2425699"/>
                <a:ext cx="179387" cy="185738"/>
              </a:xfrm>
              <a:custGeom>
                <a:avLst/>
                <a:gdLst/>
                <a:ahLst/>
                <a:cxnLst>
                  <a:cxn ang="0">
                    <a:pos x="77" y="44"/>
                  </a:cxn>
                  <a:cxn ang="0">
                    <a:pos x="78" y="40"/>
                  </a:cxn>
                  <a:cxn ang="0">
                    <a:pos x="37" y="0"/>
                  </a:cxn>
                  <a:cxn ang="0">
                    <a:pos x="7" y="13"/>
                  </a:cxn>
                  <a:cxn ang="0">
                    <a:pos x="1" y="23"/>
                  </a:cxn>
                  <a:cxn ang="0">
                    <a:pos x="2" y="27"/>
                  </a:cxn>
                  <a:cxn ang="0">
                    <a:pos x="35" y="40"/>
                  </a:cxn>
                  <a:cxn ang="0">
                    <a:pos x="37" y="43"/>
                  </a:cxn>
                  <a:cxn ang="0">
                    <a:pos x="37" y="78"/>
                  </a:cxn>
                  <a:cxn ang="0">
                    <a:pos x="40" y="81"/>
                  </a:cxn>
                  <a:cxn ang="0">
                    <a:pos x="77" y="44"/>
                  </a:cxn>
                </a:cxnLst>
                <a:rect l="0" t="0" r="r" b="b"/>
                <a:pathLst>
                  <a:path w="78" h="81">
                    <a:moveTo>
                      <a:pt x="77" y="44"/>
                    </a:moveTo>
                    <a:cubicBezTo>
                      <a:pt x="78" y="43"/>
                      <a:pt x="78" y="42"/>
                      <a:pt x="78" y="40"/>
                    </a:cubicBezTo>
                    <a:cubicBezTo>
                      <a:pt x="78" y="18"/>
                      <a:pt x="60" y="0"/>
                      <a:pt x="37" y="0"/>
                    </a:cubicBezTo>
                    <a:cubicBezTo>
                      <a:pt x="25" y="0"/>
                      <a:pt x="15" y="5"/>
                      <a:pt x="7" y="13"/>
                    </a:cubicBezTo>
                    <a:cubicBezTo>
                      <a:pt x="4" y="16"/>
                      <a:pt x="2" y="19"/>
                      <a:pt x="1" y="23"/>
                    </a:cubicBezTo>
                    <a:cubicBezTo>
                      <a:pt x="0" y="25"/>
                      <a:pt x="0" y="26"/>
                      <a:pt x="2" y="2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7" y="40"/>
                      <a:pt x="37" y="4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0"/>
                      <a:pt x="39" y="81"/>
                      <a:pt x="40" y="81"/>
                    </a:cubicBezTo>
                    <a:cubicBezTo>
                      <a:pt x="61" y="79"/>
                      <a:pt x="76" y="64"/>
                      <a:pt x="77" y="4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61"/>
          <p:cNvGrpSpPr/>
          <p:nvPr/>
        </p:nvGrpSpPr>
        <p:grpSpPr>
          <a:xfrm>
            <a:off x="6124988" y="3526021"/>
            <a:ext cx="2184893" cy="649603"/>
            <a:chOff x="1415480" y="1669738"/>
            <a:chExt cx="2913191" cy="866137"/>
          </a:xfrm>
        </p:grpSpPr>
        <p:sp>
          <p:nvSpPr>
            <p:cNvPr id="24" name="TextBox 6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6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4988" y="1358271"/>
            <a:ext cx="2184893" cy="649603"/>
            <a:chOff x="1415480" y="1669738"/>
            <a:chExt cx="2913191" cy="866137"/>
          </a:xfrm>
        </p:grpSpPr>
        <p:sp>
          <p:nvSpPr>
            <p:cNvPr id="22" name="TextBox 6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6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34121" y="1381038"/>
            <a:ext cx="2184893" cy="649603"/>
            <a:chOff x="1415480" y="1669738"/>
            <a:chExt cx="2913191" cy="866137"/>
          </a:xfrm>
        </p:grpSpPr>
        <p:sp>
          <p:nvSpPr>
            <p:cNvPr id="20" name="TextBox 10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10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34121" y="3526021"/>
            <a:ext cx="2184893" cy="649603"/>
            <a:chOff x="1415480" y="1669738"/>
            <a:chExt cx="2913191" cy="866137"/>
          </a:xfrm>
        </p:grpSpPr>
        <p:sp>
          <p:nvSpPr>
            <p:cNvPr id="18" name="TextBox 111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TextBox 112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7915CBCE-BEAE-4D0D-BDD9-9DB6FD0E05D3}"/>
                </a:ext>
              </a:extLst>
            </p:cNvPr>
            <p:cNvSpPr txBox="1"/>
            <p:nvPr/>
          </p:nvSpPr>
          <p:spPr>
            <a:xfrm>
              <a:off x="7218712" y="159279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006470"/>
                  </a:solidFill>
                </a:rPr>
                <a:t>当前进度及成果</a:t>
              </a:r>
              <a:endParaRPr lang="zh-CN" altLang="en-US" sz="1600" b="1" dirty="0">
                <a:solidFill>
                  <a:srgbClr val="006470"/>
                </a:solidFill>
              </a:endParaRPr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2291E895-F83C-41D8-BBF4-7CBEE5762886}"/>
              </a:ext>
            </a:extLst>
          </p:cNvPr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F82CF11D-DAE8-42E5-925B-D707BB9B75F2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47AC5478-975B-48F4-B6C6-5D4C53D7347D}"/>
                </a:ext>
              </a:extLst>
            </p:cNvPr>
            <p:cNvSpPr txBox="1"/>
            <p:nvPr/>
          </p:nvSpPr>
          <p:spPr>
            <a:xfrm>
              <a:off x="7218712" y="2599731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49BAAF"/>
                  </a:solidFill>
                </a:rPr>
                <a:t>未来计划及展望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7231" y="956900"/>
            <a:ext cx="2929538" cy="3748087"/>
            <a:chOff x="3107231" y="956900"/>
            <a:chExt cx="2929538" cy="3748087"/>
          </a:xfrm>
        </p:grpSpPr>
        <p:grpSp>
          <p:nvGrpSpPr>
            <p:cNvPr id="4" name="Group 2"/>
            <p:cNvGrpSpPr/>
            <p:nvPr/>
          </p:nvGrpSpPr>
          <p:grpSpPr>
            <a:xfrm>
              <a:off x="3107231" y="1057423"/>
              <a:ext cx="2929538" cy="3647564"/>
              <a:chOff x="4142975" y="1409897"/>
              <a:chExt cx="3906051" cy="4863419"/>
            </a:xfrm>
          </p:grpSpPr>
          <p:sp>
            <p:nvSpPr>
              <p:cNvPr id="60" name="Oval 29"/>
              <p:cNvSpPr/>
              <p:nvPr/>
            </p:nvSpPr>
            <p:spPr bwMode="auto">
              <a:xfrm flipV="1">
                <a:off x="5176928" y="4435174"/>
                <a:ext cx="1838142" cy="1838142"/>
              </a:xfrm>
              <a:prstGeom prst="ellipse">
                <a:avLst/>
              </a:prstGeom>
              <a:solidFill>
                <a:schemeClr val="accent6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0"/>
              <p:cNvSpPr/>
              <p:nvPr/>
            </p:nvSpPr>
            <p:spPr bwMode="auto">
              <a:xfrm flipV="1">
                <a:off x="4851426" y="3650133"/>
                <a:ext cx="2489150" cy="2489151"/>
              </a:xfrm>
              <a:prstGeom prst="ellipse">
                <a:avLst/>
              </a:prstGeom>
              <a:solidFill>
                <a:schemeClr val="accent5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1"/>
              <p:cNvSpPr/>
              <p:nvPr/>
            </p:nvSpPr>
            <p:spPr bwMode="auto">
              <a:xfrm flipV="1">
                <a:off x="4411037" y="2654473"/>
                <a:ext cx="3369927" cy="3369928"/>
              </a:xfrm>
              <a:prstGeom prst="ellipse">
                <a:avLst/>
              </a:prstGeom>
              <a:solidFill>
                <a:schemeClr val="accent4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2"/>
              <p:cNvSpPr/>
              <p:nvPr/>
            </p:nvSpPr>
            <p:spPr bwMode="auto">
              <a:xfrm>
                <a:off x="4142975" y="1811990"/>
                <a:ext cx="3906051" cy="3906054"/>
              </a:xfrm>
              <a:prstGeom prst="ellipse">
                <a:avLst/>
              </a:prstGeom>
              <a:solidFill>
                <a:schemeClr val="bg1">
                  <a:lumMod val="65000"/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3"/>
              <p:cNvSpPr/>
              <p:nvPr/>
            </p:nvSpPr>
            <p:spPr bwMode="auto">
              <a:xfrm>
                <a:off x="4411037" y="1524781"/>
                <a:ext cx="3369927" cy="3369928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4"/>
              <p:cNvSpPr/>
              <p:nvPr/>
            </p:nvSpPr>
            <p:spPr bwMode="auto">
              <a:xfrm>
                <a:off x="4851426" y="1409897"/>
                <a:ext cx="2489150" cy="2489151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35"/>
            <p:cNvSpPr/>
            <p:nvPr/>
          </p:nvSpPr>
          <p:spPr bwMode="auto">
            <a:xfrm>
              <a:off x="3882698" y="956900"/>
              <a:ext cx="1378606" cy="1378606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9050">
              <a:noFill/>
              <a:round/>
              <a:headEnd/>
              <a:tailEnd/>
            </a:ln>
            <a:scene3d>
              <a:camera prst="isometricOffAxis1Top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156614" y="1296872"/>
            <a:ext cx="2449534" cy="649603"/>
            <a:chOff x="6156614" y="1296872"/>
            <a:chExt cx="2449534" cy="649603"/>
          </a:xfrm>
        </p:grpSpPr>
        <p:grpSp>
          <p:nvGrpSpPr>
            <p:cNvPr id="6" name="Group 45"/>
            <p:cNvGrpSpPr/>
            <p:nvPr/>
          </p:nvGrpSpPr>
          <p:grpSpPr>
            <a:xfrm>
              <a:off x="6156614" y="1355793"/>
              <a:ext cx="531759" cy="531759"/>
              <a:chOff x="6143330" y="1459595"/>
              <a:chExt cx="638470" cy="638470"/>
            </a:xfrm>
          </p:grpSpPr>
          <p:sp>
            <p:nvSpPr>
              <p:cNvPr id="56" name="Oval 46"/>
              <p:cNvSpPr/>
              <p:nvPr/>
            </p:nvSpPr>
            <p:spPr>
              <a:xfrm rot="18900000">
                <a:off x="6143330" y="1459595"/>
                <a:ext cx="638470" cy="6384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7" name="Group 47"/>
              <p:cNvGrpSpPr/>
              <p:nvPr/>
            </p:nvGrpSpPr>
            <p:grpSpPr>
              <a:xfrm>
                <a:off x="6308820" y="1602113"/>
                <a:ext cx="307491" cy="353435"/>
                <a:chOff x="5130801" y="1333499"/>
                <a:chExt cx="276225" cy="317500"/>
              </a:xfrm>
              <a:solidFill>
                <a:schemeClr val="bg1"/>
              </a:solidFill>
            </p:grpSpPr>
            <p:sp>
              <p:nvSpPr>
                <p:cNvPr id="58" name="Freeform: Shape 48"/>
                <p:cNvSpPr>
                  <a:spLocks/>
                </p:cNvSpPr>
                <p:nvPr/>
              </p:nvSpPr>
              <p:spPr bwMode="auto">
                <a:xfrm>
                  <a:off x="5167313" y="1333499"/>
                  <a:ext cx="203200" cy="166688"/>
                </a:xfrm>
                <a:custGeom>
                  <a:avLst/>
                  <a:gdLst/>
                  <a:ahLst/>
                  <a:cxnLst>
                    <a:cxn ang="0">
                      <a:pos x="44" y="12"/>
                    </a:cxn>
                    <a:cxn ang="0">
                      <a:pos x="17" y="28"/>
                    </a:cxn>
                    <a:cxn ang="0">
                      <a:pos x="16" y="28"/>
                    </a:cxn>
                    <a:cxn ang="0">
                      <a:pos x="15" y="28"/>
                    </a:cxn>
                    <a:cxn ang="0">
                      <a:pos x="14" y="27"/>
                    </a:cxn>
                    <a:cxn ang="0">
                      <a:pos x="42" y="6"/>
                    </a:cxn>
                    <a:cxn ang="0">
                      <a:pos x="46" y="6"/>
                    </a:cxn>
                    <a:cxn ang="0">
                      <a:pos x="74" y="27"/>
                    </a:cxn>
                    <a:cxn ang="0">
                      <a:pos x="73" y="28"/>
                    </a:cxn>
                    <a:cxn ang="0">
                      <a:pos x="72" y="28"/>
                    </a:cxn>
                    <a:cxn ang="0">
                      <a:pos x="71" y="28"/>
                    </a:cxn>
                    <a:cxn ang="0">
                      <a:pos x="44" y="12"/>
                    </a:cxn>
                    <a:cxn ang="0">
                      <a:pos x="81" y="27"/>
                    </a:cxn>
                    <a:cxn ang="0">
                      <a:pos x="46" y="0"/>
                    </a:cxn>
                    <a:cxn ang="0">
                      <a:pos x="42" y="0"/>
                    </a:cxn>
                    <a:cxn ang="0">
                      <a:pos x="8" y="27"/>
                    </a:cxn>
                    <a:cxn ang="0">
                      <a:pos x="6" y="28"/>
                    </a:cxn>
                    <a:cxn ang="0">
                      <a:pos x="0" y="42"/>
                    </a:cxn>
                    <a:cxn ang="0">
                      <a:pos x="0" y="48"/>
                    </a:cxn>
                    <a:cxn ang="0">
                      <a:pos x="8" y="58"/>
                    </a:cxn>
                    <a:cxn ang="0">
                      <a:pos x="15" y="58"/>
                    </a:cxn>
                    <a:cxn ang="0">
                      <a:pos x="17" y="58"/>
                    </a:cxn>
                    <a:cxn ang="0">
                      <a:pos x="18" y="58"/>
                    </a:cxn>
                    <a:cxn ang="0">
                      <a:pos x="44" y="73"/>
                    </a:cxn>
                    <a:cxn ang="0">
                      <a:pos x="70" y="58"/>
                    </a:cxn>
                    <a:cxn ang="0">
                      <a:pos x="71" y="58"/>
                    </a:cxn>
                    <a:cxn ang="0">
                      <a:pos x="73" y="58"/>
                    </a:cxn>
                    <a:cxn ang="0">
                      <a:pos x="80" y="58"/>
                    </a:cxn>
                    <a:cxn ang="0">
                      <a:pos x="88" y="48"/>
                    </a:cxn>
                    <a:cxn ang="0">
                      <a:pos x="88" y="42"/>
                    </a:cxn>
                    <a:cxn ang="0">
                      <a:pos x="82" y="28"/>
                    </a:cxn>
                    <a:cxn ang="0">
                      <a:pos x="81" y="27"/>
                    </a:cxn>
                  </a:cxnLst>
                  <a:rect l="0" t="0" r="r" b="b"/>
                  <a:pathLst>
                    <a:path w="88" h="73">
                      <a:moveTo>
                        <a:pt x="44" y="12"/>
                      </a:moveTo>
                      <a:cubicBezTo>
                        <a:pt x="32" y="12"/>
                        <a:pt x="22" y="18"/>
                        <a:pt x="17" y="28"/>
                      </a:cubicBezTo>
                      <a:cubicBezTo>
                        <a:pt x="17" y="28"/>
                        <a:pt x="17" y="28"/>
                        <a:pt x="16" y="28"/>
                      </a:cubicBezTo>
                      <a:cubicBezTo>
                        <a:pt x="16" y="28"/>
                        <a:pt x="15" y="28"/>
                        <a:pt x="15" y="28"/>
                      </a:cubicBezTo>
                      <a:cubicBezTo>
                        <a:pt x="15" y="28"/>
                        <a:pt x="14" y="28"/>
                        <a:pt x="14" y="27"/>
                      </a:cubicBezTo>
                      <a:cubicBezTo>
                        <a:pt x="15" y="15"/>
                        <a:pt x="28" y="6"/>
                        <a:pt x="42" y="6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0" y="6"/>
                        <a:pt x="72" y="15"/>
                        <a:pt x="74" y="27"/>
                      </a:cubicBezTo>
                      <a:cubicBezTo>
                        <a:pt x="74" y="27"/>
                        <a:pt x="74" y="28"/>
                        <a:pt x="73" y="28"/>
                      </a:cubicBezTo>
                      <a:cubicBezTo>
                        <a:pt x="73" y="28"/>
                        <a:pt x="73" y="28"/>
                        <a:pt x="72" y="28"/>
                      </a:cubicBezTo>
                      <a:cubicBezTo>
                        <a:pt x="72" y="28"/>
                        <a:pt x="71" y="28"/>
                        <a:pt x="71" y="28"/>
                      </a:cubicBezTo>
                      <a:cubicBezTo>
                        <a:pt x="66" y="18"/>
                        <a:pt x="56" y="12"/>
                        <a:pt x="44" y="12"/>
                      </a:cubicBezTo>
                      <a:moveTo>
                        <a:pt x="81" y="27"/>
                      </a:moveTo>
                      <a:cubicBezTo>
                        <a:pt x="79" y="12"/>
                        <a:pt x="64" y="0"/>
                        <a:pt x="4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4" y="0"/>
                        <a:pt x="9" y="11"/>
                        <a:pt x="8" y="27"/>
                      </a:cubicBezTo>
                      <a:cubicBezTo>
                        <a:pt x="7" y="28"/>
                        <a:pt x="7" y="28"/>
                        <a:pt x="6" y="28"/>
                      </a:cubicBezTo>
                      <a:cubicBezTo>
                        <a:pt x="4" y="29"/>
                        <a:pt x="0" y="32"/>
                        <a:pt x="0" y="42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6"/>
                        <a:pt x="6" y="58"/>
                        <a:pt x="8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6" y="58"/>
                        <a:pt x="16" y="57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23" y="67"/>
                        <a:pt x="33" y="73"/>
                        <a:pt x="44" y="73"/>
                      </a:cubicBezTo>
                      <a:cubicBezTo>
                        <a:pt x="55" y="73"/>
                        <a:pt x="65" y="67"/>
                        <a:pt x="70" y="58"/>
                      </a:cubicBezTo>
                      <a:cubicBezTo>
                        <a:pt x="70" y="58"/>
                        <a:pt x="71" y="58"/>
                        <a:pt x="71" y="58"/>
                      </a:cubicBezTo>
                      <a:cubicBezTo>
                        <a:pt x="72" y="57"/>
                        <a:pt x="72" y="58"/>
                        <a:pt x="73" y="58"/>
                      </a:cubicBezTo>
                      <a:cubicBezTo>
                        <a:pt x="80" y="58"/>
                        <a:pt x="80" y="58"/>
                        <a:pt x="80" y="58"/>
                      </a:cubicBezTo>
                      <a:cubicBezTo>
                        <a:pt x="83" y="58"/>
                        <a:pt x="88" y="56"/>
                        <a:pt x="88" y="48"/>
                      </a:cubicBezTo>
                      <a:cubicBezTo>
                        <a:pt x="88" y="42"/>
                        <a:pt x="88" y="42"/>
                        <a:pt x="88" y="42"/>
                      </a:cubicBezTo>
                      <a:cubicBezTo>
                        <a:pt x="88" y="32"/>
                        <a:pt x="84" y="29"/>
                        <a:pt x="82" y="28"/>
                      </a:cubicBezTo>
                      <a:cubicBezTo>
                        <a:pt x="81" y="28"/>
                        <a:pt x="81" y="28"/>
                        <a:pt x="81" y="2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49"/>
                <p:cNvSpPr>
                  <a:spLocks/>
                </p:cNvSpPr>
                <p:nvPr/>
              </p:nvSpPr>
              <p:spPr bwMode="auto">
                <a:xfrm>
                  <a:off x="5130801" y="1519236"/>
                  <a:ext cx="276225" cy="131763"/>
                </a:xfrm>
                <a:custGeom>
                  <a:avLst/>
                  <a:gdLst/>
                  <a:ahLst/>
                  <a:cxnLst>
                    <a:cxn ang="0">
                      <a:pos x="85" y="26"/>
                    </a:cxn>
                    <a:cxn ang="0">
                      <a:pos x="82" y="28"/>
                    </a:cxn>
                    <a:cxn ang="0">
                      <a:pos x="67" y="28"/>
                    </a:cxn>
                    <a:cxn ang="0">
                      <a:pos x="65" y="26"/>
                    </a:cxn>
                    <a:cxn ang="0">
                      <a:pos x="65" y="22"/>
                    </a:cxn>
                    <a:cxn ang="0">
                      <a:pos x="67" y="20"/>
                    </a:cxn>
                    <a:cxn ang="0">
                      <a:pos x="82" y="20"/>
                    </a:cxn>
                    <a:cxn ang="0">
                      <a:pos x="85" y="22"/>
                    </a:cxn>
                    <a:cxn ang="0">
                      <a:pos x="85" y="26"/>
                    </a:cxn>
                    <a:cxn ang="0">
                      <a:pos x="119" y="54"/>
                    </a:cxn>
                    <a:cxn ang="0">
                      <a:pos x="99" y="11"/>
                    </a:cxn>
                    <a:cxn ang="0">
                      <a:pos x="85" y="0"/>
                    </a:cxn>
                    <a:cxn ang="0">
                      <a:pos x="36" y="0"/>
                    </a:cxn>
                    <a:cxn ang="0">
                      <a:pos x="35" y="0"/>
                    </a:cxn>
                    <a:cxn ang="0">
                      <a:pos x="22" y="11"/>
                    </a:cxn>
                    <a:cxn ang="0">
                      <a:pos x="1" y="54"/>
                    </a:cxn>
                    <a:cxn ang="0">
                      <a:pos x="4" y="58"/>
                    </a:cxn>
                    <a:cxn ang="0">
                      <a:pos x="19" y="58"/>
                    </a:cxn>
                    <a:cxn ang="0">
                      <a:pos x="22" y="55"/>
                    </a:cxn>
                    <a:cxn ang="0">
                      <a:pos x="31" y="39"/>
                    </a:cxn>
                    <a:cxn ang="0">
                      <a:pos x="33" y="40"/>
                    </a:cxn>
                    <a:cxn ang="0">
                      <a:pos x="34" y="54"/>
                    </a:cxn>
                    <a:cxn ang="0">
                      <a:pos x="36" y="58"/>
                    </a:cxn>
                    <a:cxn ang="0">
                      <a:pos x="86" y="58"/>
                    </a:cxn>
                    <a:cxn ang="0">
                      <a:pos x="90" y="53"/>
                    </a:cxn>
                    <a:cxn ang="0">
                      <a:pos x="90" y="40"/>
                    </a:cxn>
                    <a:cxn ang="0">
                      <a:pos x="92" y="39"/>
                    </a:cxn>
                    <a:cxn ang="0">
                      <a:pos x="100" y="55"/>
                    </a:cxn>
                    <a:cxn ang="0">
                      <a:pos x="104" y="58"/>
                    </a:cxn>
                    <a:cxn ang="0">
                      <a:pos x="116" y="58"/>
                    </a:cxn>
                    <a:cxn ang="0">
                      <a:pos x="119" y="54"/>
                    </a:cxn>
                  </a:cxnLst>
                  <a:rect l="0" t="0" r="r" b="b"/>
                  <a:pathLst>
                    <a:path w="120" h="58">
                      <a:moveTo>
                        <a:pt x="85" y="26"/>
                      </a:moveTo>
                      <a:cubicBezTo>
                        <a:pt x="85" y="27"/>
                        <a:pt x="84" y="28"/>
                        <a:pt x="82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6" y="28"/>
                        <a:pt x="65" y="27"/>
                        <a:pt x="65" y="26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1"/>
                        <a:pt x="66" y="20"/>
                        <a:pt x="67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4" y="20"/>
                        <a:pt x="85" y="21"/>
                        <a:pt x="85" y="22"/>
                      </a:cubicBezTo>
                      <a:lnTo>
                        <a:pt x="85" y="26"/>
                      </a:lnTo>
                      <a:close/>
                      <a:moveTo>
                        <a:pt x="119" y="54"/>
                      </a:move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9"/>
                        <a:pt x="94" y="0"/>
                        <a:pt x="85" y="0"/>
                      </a:cubicBezTo>
                      <a:cubicBezTo>
                        <a:pt x="83" y="0"/>
                        <a:pt x="38" y="0"/>
                        <a:pt x="36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5" y="0"/>
                        <a:pt x="22" y="9"/>
                        <a:pt x="22" y="11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0" y="56"/>
                        <a:pt x="1" y="58"/>
                        <a:pt x="4" y="58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2" y="58"/>
                        <a:pt x="22" y="55"/>
                        <a:pt x="22" y="55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34"/>
                        <a:pt x="33" y="40"/>
                      </a:cubicBezTo>
                      <a:cubicBezTo>
                        <a:pt x="33" y="45"/>
                        <a:pt x="34" y="48"/>
                        <a:pt x="34" y="54"/>
                      </a:cubicBezTo>
                      <a:cubicBezTo>
                        <a:pt x="34" y="56"/>
                        <a:pt x="34" y="58"/>
                        <a:pt x="36" y="58"/>
                      </a:cubicBezTo>
                      <a:cubicBezTo>
                        <a:pt x="86" y="58"/>
                        <a:pt x="86" y="58"/>
                        <a:pt x="86" y="58"/>
                      </a:cubicBezTo>
                      <a:cubicBezTo>
                        <a:pt x="90" y="58"/>
                        <a:pt x="90" y="56"/>
                        <a:pt x="90" y="53"/>
                      </a:cubicBezTo>
                      <a:cubicBezTo>
                        <a:pt x="90" y="46"/>
                        <a:pt x="90" y="44"/>
                        <a:pt x="90" y="40"/>
                      </a:cubicBezTo>
                      <a:cubicBezTo>
                        <a:pt x="90" y="35"/>
                        <a:pt x="92" y="39"/>
                        <a:pt x="92" y="39"/>
                      </a:cubicBezTo>
                      <a:cubicBezTo>
                        <a:pt x="100" y="55"/>
                        <a:pt x="100" y="55"/>
                        <a:pt x="100" y="55"/>
                      </a:cubicBezTo>
                      <a:cubicBezTo>
                        <a:pt x="100" y="55"/>
                        <a:pt x="101" y="58"/>
                        <a:pt x="104" y="58"/>
                      </a:cubicBezTo>
                      <a:cubicBezTo>
                        <a:pt x="116" y="58"/>
                        <a:pt x="116" y="58"/>
                        <a:pt x="116" y="58"/>
                      </a:cubicBezTo>
                      <a:cubicBezTo>
                        <a:pt x="119" y="58"/>
                        <a:pt x="120" y="56"/>
                        <a:pt x="11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77"/>
            <p:cNvGrpSpPr/>
            <p:nvPr/>
          </p:nvGrpSpPr>
          <p:grpSpPr>
            <a:xfrm>
              <a:off x="6688373" y="1296872"/>
              <a:ext cx="1917775" cy="649603"/>
              <a:chOff x="8601584" y="1451933"/>
              <a:chExt cx="2196245" cy="866137"/>
            </a:xfrm>
          </p:grpSpPr>
          <p:sp>
            <p:nvSpPr>
              <p:cNvPr id="28" name="TextBox 78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79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156614" y="2431492"/>
            <a:ext cx="2449534" cy="649603"/>
            <a:chOff x="6156614" y="2431492"/>
            <a:chExt cx="2449534" cy="649603"/>
          </a:xfrm>
        </p:grpSpPr>
        <p:grpSp>
          <p:nvGrpSpPr>
            <p:cNvPr id="8" name="Group 71"/>
            <p:cNvGrpSpPr/>
            <p:nvPr/>
          </p:nvGrpSpPr>
          <p:grpSpPr>
            <a:xfrm>
              <a:off x="6156614" y="2494891"/>
              <a:ext cx="531759" cy="531759"/>
              <a:chOff x="6143330" y="2684962"/>
              <a:chExt cx="638470" cy="638470"/>
            </a:xfrm>
          </p:grpSpPr>
          <p:sp>
            <p:nvSpPr>
              <p:cNvPr id="46" name="Oval 72"/>
              <p:cNvSpPr/>
              <p:nvPr/>
            </p:nvSpPr>
            <p:spPr>
              <a:xfrm rot="18900000">
                <a:off x="6143330" y="2684962"/>
                <a:ext cx="638470" cy="638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3"/>
              <p:cNvSpPr>
                <a:spLocks/>
              </p:cNvSpPr>
              <p:nvPr/>
            </p:nvSpPr>
            <p:spPr bwMode="auto">
              <a:xfrm>
                <a:off x="6275216" y="2824473"/>
                <a:ext cx="374698" cy="359448"/>
              </a:xfrm>
              <a:custGeom>
                <a:avLst/>
                <a:gdLst/>
                <a:ahLst/>
                <a:cxnLst>
                  <a:cxn ang="0">
                    <a:pos x="64" y="93"/>
                  </a:cxn>
                  <a:cxn ang="0">
                    <a:pos x="67" y="106"/>
                  </a:cxn>
                  <a:cxn ang="0">
                    <a:pos x="62" y="113"/>
                  </a:cxn>
                  <a:cxn ang="0">
                    <a:pos x="49" y="101"/>
                  </a:cxn>
                  <a:cxn ang="0">
                    <a:pos x="78" y="71"/>
                  </a:cxn>
                  <a:cxn ang="0">
                    <a:pos x="65" y="74"/>
                  </a:cxn>
                  <a:cxn ang="0">
                    <a:pos x="70" y="70"/>
                  </a:cxn>
                  <a:cxn ang="0">
                    <a:pos x="20" y="68"/>
                  </a:cxn>
                  <a:cxn ang="0">
                    <a:pos x="10" y="70"/>
                  </a:cxn>
                  <a:cxn ang="0">
                    <a:pos x="28" y="85"/>
                  </a:cxn>
                  <a:cxn ang="0">
                    <a:pos x="7" y="87"/>
                  </a:cxn>
                  <a:cxn ang="0">
                    <a:pos x="2" y="87"/>
                  </a:cxn>
                  <a:cxn ang="0">
                    <a:pos x="6" y="99"/>
                  </a:cxn>
                  <a:cxn ang="0">
                    <a:pos x="3" y="103"/>
                  </a:cxn>
                  <a:cxn ang="0">
                    <a:pos x="83" y="76"/>
                  </a:cxn>
                  <a:cxn ang="0">
                    <a:pos x="119" y="55"/>
                  </a:cxn>
                  <a:cxn ang="0">
                    <a:pos x="73" y="105"/>
                  </a:cxn>
                  <a:cxn ang="0">
                    <a:pos x="97" y="90"/>
                  </a:cxn>
                  <a:cxn ang="0">
                    <a:pos x="96" y="81"/>
                  </a:cxn>
                  <a:cxn ang="0">
                    <a:pos x="97" y="71"/>
                  </a:cxn>
                  <a:cxn ang="0">
                    <a:pos x="83" y="58"/>
                  </a:cxn>
                  <a:cxn ang="0">
                    <a:pos x="79" y="37"/>
                  </a:cxn>
                  <a:cxn ang="0">
                    <a:pos x="82" y="11"/>
                  </a:cxn>
                  <a:cxn ang="0">
                    <a:pos x="59" y="11"/>
                  </a:cxn>
                  <a:cxn ang="0">
                    <a:pos x="62" y="33"/>
                  </a:cxn>
                  <a:cxn ang="0">
                    <a:pos x="60" y="44"/>
                  </a:cxn>
                  <a:cxn ang="0">
                    <a:pos x="41" y="47"/>
                  </a:cxn>
                  <a:cxn ang="0">
                    <a:pos x="56" y="61"/>
                  </a:cxn>
                  <a:cxn ang="0">
                    <a:pos x="48" y="70"/>
                  </a:cxn>
                  <a:cxn ang="0">
                    <a:pos x="47" y="61"/>
                  </a:cxn>
                  <a:cxn ang="0">
                    <a:pos x="22" y="33"/>
                  </a:cxn>
                  <a:cxn ang="0">
                    <a:pos x="17" y="62"/>
                  </a:cxn>
                  <a:cxn ang="0">
                    <a:pos x="11" y="63"/>
                  </a:cxn>
                  <a:cxn ang="0">
                    <a:pos x="65" y="0"/>
                  </a:cxn>
                </a:cxnLst>
                <a:rect l="0" t="0" r="r" b="b"/>
                <a:pathLst>
                  <a:path w="119" h="114">
                    <a:moveTo>
                      <a:pt x="49" y="99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65" y="93"/>
                      <a:pt x="66" y="94"/>
                      <a:pt x="66" y="94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9"/>
                      <a:pt x="66" y="111"/>
                      <a:pt x="63" y="113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1" y="114"/>
                      <a:pt x="60" y="113"/>
                      <a:pt x="59" y="113"/>
                    </a:cubicBezTo>
                    <a:cubicBezTo>
                      <a:pt x="49" y="101"/>
                      <a:pt x="49" y="101"/>
                      <a:pt x="49" y="101"/>
                    </a:cubicBezTo>
                    <a:cubicBezTo>
                      <a:pt x="48" y="100"/>
                      <a:pt x="48" y="99"/>
                      <a:pt x="49" y="99"/>
                    </a:cubicBezTo>
                    <a:moveTo>
                      <a:pt x="78" y="71"/>
                    </a:move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3" y="70"/>
                      <a:pt x="71" y="70"/>
                      <a:pt x="70" y="70"/>
                    </a:cubicBezTo>
                    <a:cubicBezTo>
                      <a:pt x="65" y="70"/>
                      <a:pt x="57" y="72"/>
                      <a:pt x="48" y="76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7" y="68"/>
                      <a:pt x="14" y="68"/>
                      <a:pt x="12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1"/>
                      <a:pt x="9" y="73"/>
                      <a:pt x="10" y="7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3" y="87"/>
                      <a:pt x="20" y="90"/>
                      <a:pt x="16" y="92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6"/>
                      <a:pt x="4" y="86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8"/>
                      <a:pt x="0" y="89"/>
                      <a:pt x="1" y="90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4" y="100"/>
                      <a:pt x="3" y="102"/>
                      <a:pt x="3" y="103"/>
                    </a:cubicBezTo>
                    <a:cubicBezTo>
                      <a:pt x="3" y="105"/>
                      <a:pt x="6" y="106"/>
                      <a:pt x="9" y="106"/>
                    </a:cubicBezTo>
                    <a:cubicBezTo>
                      <a:pt x="14" y="106"/>
                      <a:pt x="83" y="90"/>
                      <a:pt x="83" y="76"/>
                    </a:cubicBezTo>
                    <a:cubicBezTo>
                      <a:pt x="83" y="73"/>
                      <a:pt x="81" y="72"/>
                      <a:pt x="78" y="71"/>
                    </a:cubicBezTo>
                    <a:moveTo>
                      <a:pt x="119" y="55"/>
                    </a:moveTo>
                    <a:cubicBezTo>
                      <a:pt x="119" y="82"/>
                      <a:pt x="99" y="105"/>
                      <a:pt x="73" y="109"/>
                    </a:cubicBezTo>
                    <a:cubicBezTo>
                      <a:pt x="73" y="108"/>
                      <a:pt x="73" y="106"/>
                      <a:pt x="73" y="105"/>
                    </a:cubicBezTo>
                    <a:cubicBezTo>
                      <a:pt x="73" y="105"/>
                      <a:pt x="73" y="104"/>
                      <a:pt x="73" y="102"/>
                    </a:cubicBezTo>
                    <a:cubicBezTo>
                      <a:pt x="82" y="100"/>
                      <a:pt x="90" y="96"/>
                      <a:pt x="97" y="90"/>
                    </a:cubicBezTo>
                    <a:cubicBezTo>
                      <a:pt x="97" y="90"/>
                      <a:pt x="96" y="89"/>
                      <a:pt x="96" y="89"/>
                    </a:cubicBezTo>
                    <a:cubicBezTo>
                      <a:pt x="94" y="86"/>
                      <a:pt x="96" y="84"/>
                      <a:pt x="96" y="81"/>
                    </a:cubicBezTo>
                    <a:cubicBezTo>
                      <a:pt x="96" y="79"/>
                      <a:pt x="92" y="79"/>
                      <a:pt x="92" y="78"/>
                    </a:cubicBezTo>
                    <a:cubicBezTo>
                      <a:pt x="91" y="73"/>
                      <a:pt x="95" y="73"/>
                      <a:pt x="97" y="71"/>
                    </a:cubicBezTo>
                    <a:cubicBezTo>
                      <a:pt x="99" y="69"/>
                      <a:pt x="95" y="64"/>
                      <a:pt x="92" y="65"/>
                    </a:cubicBezTo>
                    <a:cubicBezTo>
                      <a:pt x="90" y="65"/>
                      <a:pt x="83" y="63"/>
                      <a:pt x="83" y="58"/>
                    </a:cubicBezTo>
                    <a:cubicBezTo>
                      <a:pt x="84" y="51"/>
                      <a:pt x="75" y="52"/>
                      <a:pt x="74" y="49"/>
                    </a:cubicBezTo>
                    <a:cubicBezTo>
                      <a:pt x="72" y="44"/>
                      <a:pt x="75" y="39"/>
                      <a:pt x="79" y="37"/>
                    </a:cubicBezTo>
                    <a:cubicBezTo>
                      <a:pt x="85" y="36"/>
                      <a:pt x="91" y="31"/>
                      <a:pt x="90" y="25"/>
                    </a:cubicBezTo>
                    <a:cubicBezTo>
                      <a:pt x="90" y="19"/>
                      <a:pt x="87" y="14"/>
                      <a:pt x="82" y="11"/>
                    </a:cubicBezTo>
                    <a:cubicBezTo>
                      <a:pt x="78" y="9"/>
                      <a:pt x="73" y="7"/>
                      <a:pt x="67" y="7"/>
                    </a:cubicBezTo>
                    <a:cubicBezTo>
                      <a:pt x="63" y="7"/>
                      <a:pt x="58" y="8"/>
                      <a:pt x="59" y="11"/>
                    </a:cubicBezTo>
                    <a:cubicBezTo>
                      <a:pt x="59" y="16"/>
                      <a:pt x="74" y="17"/>
                      <a:pt x="72" y="22"/>
                    </a:cubicBezTo>
                    <a:cubicBezTo>
                      <a:pt x="70" y="25"/>
                      <a:pt x="60" y="29"/>
                      <a:pt x="62" y="33"/>
                    </a:cubicBezTo>
                    <a:cubicBezTo>
                      <a:pt x="63" y="35"/>
                      <a:pt x="66" y="33"/>
                      <a:pt x="65" y="38"/>
                    </a:cubicBezTo>
                    <a:cubicBezTo>
                      <a:pt x="65" y="40"/>
                      <a:pt x="63" y="44"/>
                      <a:pt x="60" y="44"/>
                    </a:cubicBezTo>
                    <a:cubicBezTo>
                      <a:pt x="57" y="45"/>
                      <a:pt x="54" y="37"/>
                      <a:pt x="46" y="36"/>
                    </a:cubicBezTo>
                    <a:cubicBezTo>
                      <a:pt x="42" y="36"/>
                      <a:pt x="36" y="42"/>
                      <a:pt x="41" y="47"/>
                    </a:cubicBezTo>
                    <a:cubicBezTo>
                      <a:pt x="44" y="50"/>
                      <a:pt x="49" y="44"/>
                      <a:pt x="51" y="48"/>
                    </a:cubicBezTo>
                    <a:cubicBezTo>
                      <a:pt x="52" y="52"/>
                      <a:pt x="51" y="58"/>
                      <a:pt x="56" y="61"/>
                    </a:cubicBezTo>
                    <a:cubicBezTo>
                      <a:pt x="58" y="62"/>
                      <a:pt x="61" y="63"/>
                      <a:pt x="64" y="65"/>
                    </a:cubicBezTo>
                    <a:cubicBezTo>
                      <a:pt x="59" y="66"/>
                      <a:pt x="54" y="67"/>
                      <a:pt x="48" y="70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5" y="66"/>
                      <a:pt x="48" y="65"/>
                      <a:pt x="47" y="61"/>
                    </a:cubicBezTo>
                    <a:cubicBezTo>
                      <a:pt x="46" y="55"/>
                      <a:pt x="36" y="58"/>
                      <a:pt x="29" y="51"/>
                    </a:cubicBezTo>
                    <a:cubicBezTo>
                      <a:pt x="27" y="48"/>
                      <a:pt x="22" y="41"/>
                      <a:pt x="22" y="33"/>
                    </a:cubicBezTo>
                    <a:cubicBezTo>
                      <a:pt x="19" y="39"/>
                      <a:pt x="17" y="47"/>
                      <a:pt x="17" y="55"/>
                    </a:cubicBezTo>
                    <a:cubicBezTo>
                      <a:pt x="17" y="57"/>
                      <a:pt x="17" y="60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5" y="62"/>
                      <a:pt x="13" y="63"/>
                      <a:pt x="11" y="63"/>
                    </a:cubicBezTo>
                    <a:cubicBezTo>
                      <a:pt x="10" y="61"/>
                      <a:pt x="10" y="58"/>
                      <a:pt x="10" y="55"/>
                    </a:cubicBezTo>
                    <a:cubicBezTo>
                      <a:pt x="10" y="25"/>
                      <a:pt x="35" y="0"/>
                      <a:pt x="65" y="0"/>
                    </a:cubicBezTo>
                    <a:cubicBezTo>
                      <a:pt x="95" y="0"/>
                      <a:pt x="119" y="25"/>
                      <a:pt x="119" y="55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>
              <a:off x="6688373" y="2431492"/>
              <a:ext cx="1917775" cy="649603"/>
              <a:chOff x="8601584" y="1451933"/>
              <a:chExt cx="2196245" cy="866137"/>
            </a:xfrm>
          </p:grpSpPr>
          <p:sp>
            <p:nvSpPr>
              <p:cNvPr id="26" name="TextBox 81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TextBox 82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156614" y="3587585"/>
            <a:ext cx="2449534" cy="649603"/>
            <a:chOff x="6156614" y="3587585"/>
            <a:chExt cx="2449534" cy="649603"/>
          </a:xfrm>
        </p:grpSpPr>
        <p:grpSp>
          <p:nvGrpSpPr>
            <p:cNvPr id="10" name="Group 74"/>
            <p:cNvGrpSpPr/>
            <p:nvPr/>
          </p:nvGrpSpPr>
          <p:grpSpPr>
            <a:xfrm>
              <a:off x="6156614" y="3655745"/>
              <a:ext cx="531759" cy="531759"/>
              <a:chOff x="6143330" y="3910329"/>
              <a:chExt cx="638470" cy="638470"/>
            </a:xfrm>
          </p:grpSpPr>
          <p:sp>
            <p:nvSpPr>
              <p:cNvPr id="40" name="Oval 75"/>
              <p:cNvSpPr/>
              <p:nvPr/>
            </p:nvSpPr>
            <p:spPr>
              <a:xfrm rot="18900000">
                <a:off x="6143330" y="3910329"/>
                <a:ext cx="638470" cy="63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76"/>
              <p:cNvSpPr>
                <a:spLocks/>
              </p:cNvSpPr>
              <p:nvPr/>
            </p:nvSpPr>
            <p:spPr bwMode="auto">
              <a:xfrm>
                <a:off x="6260925" y="4076910"/>
                <a:ext cx="403280" cy="305308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59" y="14"/>
                  </a:cxn>
                  <a:cxn ang="0">
                    <a:pos x="50" y="25"/>
                  </a:cxn>
                  <a:cxn ang="0">
                    <a:pos x="55" y="25"/>
                  </a:cxn>
                  <a:cxn ang="0">
                    <a:pos x="55" y="37"/>
                  </a:cxn>
                  <a:cxn ang="0">
                    <a:pos x="63" y="37"/>
                  </a:cxn>
                  <a:cxn ang="0">
                    <a:pos x="63" y="25"/>
                  </a:cxn>
                  <a:cxn ang="0">
                    <a:pos x="68" y="25"/>
                  </a:cxn>
                  <a:cxn ang="0">
                    <a:pos x="84" y="8"/>
                  </a:cxn>
                  <a:cxn ang="0">
                    <a:pos x="84" y="37"/>
                  </a:cxn>
                  <a:cxn ang="0">
                    <a:pos x="76" y="45"/>
                  </a:cxn>
                  <a:cxn ang="0">
                    <a:pos x="44" y="45"/>
                  </a:cxn>
                  <a:cxn ang="0">
                    <a:pos x="35" y="37"/>
                  </a:cxn>
                  <a:cxn ang="0">
                    <a:pos x="35" y="8"/>
                  </a:cxn>
                  <a:cxn ang="0">
                    <a:pos x="44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63" y="6"/>
                  </a:cxn>
                  <a:cxn ang="0">
                    <a:pos x="63" y="0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32" y="58"/>
                  </a:cxn>
                  <a:cxn ang="0">
                    <a:pos x="35" y="54"/>
                  </a:cxn>
                  <a:cxn ang="0">
                    <a:pos x="22" y="44"/>
                  </a:cxn>
                  <a:cxn ang="0">
                    <a:pos x="18" y="46"/>
                  </a:cxn>
                  <a:cxn ang="0">
                    <a:pos x="32" y="58"/>
                  </a:cxn>
                  <a:cxn ang="0">
                    <a:pos x="29" y="65"/>
                  </a:cxn>
                  <a:cxn ang="0">
                    <a:pos x="32" y="61"/>
                  </a:cxn>
                  <a:cxn ang="0">
                    <a:pos x="15" y="48"/>
                  </a:cxn>
                  <a:cxn ang="0">
                    <a:pos x="11" y="49"/>
                  </a:cxn>
                  <a:cxn ang="0">
                    <a:pos x="29" y="65"/>
                  </a:cxn>
                  <a:cxn ang="0">
                    <a:pos x="98" y="54"/>
                  </a:cxn>
                  <a:cxn ang="0">
                    <a:pos x="84" y="51"/>
                  </a:cxn>
                  <a:cxn ang="0">
                    <a:pos x="66" y="57"/>
                  </a:cxn>
                  <a:cxn ang="0">
                    <a:pos x="43" y="57"/>
                  </a:cxn>
                  <a:cxn ang="0">
                    <a:pos x="33" y="67"/>
                  </a:cxn>
                  <a:cxn ang="0">
                    <a:pos x="43" y="76"/>
                  </a:cxn>
                  <a:cxn ang="0">
                    <a:pos x="70" y="76"/>
                  </a:cxn>
                  <a:cxn ang="0">
                    <a:pos x="74" y="79"/>
                  </a:cxn>
                  <a:cxn ang="0">
                    <a:pos x="42" y="79"/>
                  </a:cxn>
                  <a:cxn ang="0">
                    <a:pos x="30" y="71"/>
                  </a:cxn>
                  <a:cxn ang="0">
                    <a:pos x="11" y="53"/>
                  </a:cxn>
                  <a:cxn ang="0">
                    <a:pos x="4" y="60"/>
                  </a:cxn>
                  <a:cxn ang="0">
                    <a:pos x="24" y="81"/>
                  </a:cxn>
                  <a:cxn ang="0">
                    <a:pos x="60" y="93"/>
                  </a:cxn>
                  <a:cxn ang="0">
                    <a:pos x="98" y="84"/>
                  </a:cxn>
                  <a:cxn ang="0">
                    <a:pos x="99" y="82"/>
                  </a:cxn>
                  <a:cxn ang="0">
                    <a:pos x="99" y="56"/>
                  </a:cxn>
                  <a:cxn ang="0">
                    <a:pos x="98" y="54"/>
                  </a:cxn>
                  <a:cxn ang="0">
                    <a:pos x="119" y="90"/>
                  </a:cxn>
                  <a:cxn ang="0">
                    <a:pos x="107" y="90"/>
                  </a:cxn>
                  <a:cxn ang="0">
                    <a:pos x="104" y="87"/>
                  </a:cxn>
                  <a:cxn ang="0">
                    <a:pos x="104" y="49"/>
                  </a:cxn>
                  <a:cxn ang="0">
                    <a:pos x="107" y="46"/>
                  </a:cxn>
                  <a:cxn ang="0">
                    <a:pos x="119" y="46"/>
                  </a:cxn>
                  <a:cxn ang="0">
                    <a:pos x="122" y="49"/>
                  </a:cxn>
                  <a:cxn ang="0">
                    <a:pos x="122" y="87"/>
                  </a:cxn>
                  <a:cxn ang="0">
                    <a:pos x="119" y="90"/>
                  </a:cxn>
                </a:cxnLst>
                <a:rect l="0" t="0" r="r" b="b"/>
                <a:pathLst>
                  <a:path w="122" h="93">
                    <a:moveTo>
                      <a:pt x="68" y="25"/>
                    </a:moveTo>
                    <a:cubicBezTo>
                      <a:pt x="59" y="14"/>
                      <a:pt x="59" y="14"/>
                      <a:pt x="59" y="14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5"/>
                      <a:pt x="68" y="25"/>
                      <a:pt x="68" y="25"/>
                    </a:cubicBezTo>
                    <a:moveTo>
                      <a:pt x="84" y="8"/>
                    </a:move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42"/>
                      <a:pt x="81" y="45"/>
                      <a:pt x="76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5"/>
                      <a:pt x="35" y="42"/>
                      <a:pt x="35" y="3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4"/>
                      <a:pt x="39" y="0"/>
                      <a:pt x="4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1" y="0"/>
                      <a:pt x="84" y="4"/>
                      <a:pt x="84" y="8"/>
                    </a:cubicBezTo>
                    <a:moveTo>
                      <a:pt x="32" y="58"/>
                    </a:moveTo>
                    <a:cubicBezTo>
                      <a:pt x="34" y="58"/>
                      <a:pt x="35" y="56"/>
                      <a:pt x="35" y="54"/>
                    </a:cubicBezTo>
                    <a:cubicBezTo>
                      <a:pt x="33" y="52"/>
                      <a:pt x="26" y="46"/>
                      <a:pt x="22" y="44"/>
                    </a:cubicBezTo>
                    <a:cubicBezTo>
                      <a:pt x="19" y="43"/>
                      <a:pt x="18" y="46"/>
                      <a:pt x="18" y="46"/>
                    </a:cubicBezTo>
                    <a:cubicBezTo>
                      <a:pt x="18" y="46"/>
                      <a:pt x="31" y="57"/>
                      <a:pt x="32" y="58"/>
                    </a:cubicBezTo>
                    <a:moveTo>
                      <a:pt x="29" y="65"/>
                    </a:moveTo>
                    <a:cubicBezTo>
                      <a:pt x="31" y="64"/>
                      <a:pt x="32" y="62"/>
                      <a:pt x="32" y="61"/>
                    </a:cubicBezTo>
                    <a:cubicBezTo>
                      <a:pt x="30" y="59"/>
                      <a:pt x="19" y="49"/>
                      <a:pt x="15" y="48"/>
                    </a:cubicBezTo>
                    <a:cubicBezTo>
                      <a:pt x="12" y="46"/>
                      <a:pt x="11" y="49"/>
                      <a:pt x="11" y="49"/>
                    </a:cubicBezTo>
                    <a:cubicBezTo>
                      <a:pt x="11" y="49"/>
                      <a:pt x="28" y="63"/>
                      <a:pt x="29" y="65"/>
                    </a:cubicBezTo>
                    <a:moveTo>
                      <a:pt x="98" y="54"/>
                    </a:moveTo>
                    <a:cubicBezTo>
                      <a:pt x="96" y="53"/>
                      <a:pt x="90" y="51"/>
                      <a:pt x="84" y="51"/>
                    </a:cubicBezTo>
                    <a:cubicBezTo>
                      <a:pt x="75" y="51"/>
                      <a:pt x="66" y="57"/>
                      <a:pt x="66" y="57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0" y="57"/>
                      <a:pt x="33" y="59"/>
                      <a:pt x="33" y="67"/>
                    </a:cubicBezTo>
                    <a:cubicBezTo>
                      <a:pt x="33" y="73"/>
                      <a:pt x="39" y="76"/>
                      <a:pt x="43" y="7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2" y="76"/>
                      <a:pt x="74" y="79"/>
                      <a:pt x="74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7" y="79"/>
                      <a:pt x="31" y="75"/>
                      <a:pt x="30" y="71"/>
                    </a:cubicBezTo>
                    <a:cubicBezTo>
                      <a:pt x="24" y="66"/>
                      <a:pt x="15" y="57"/>
                      <a:pt x="11" y="53"/>
                    </a:cubicBezTo>
                    <a:cubicBezTo>
                      <a:pt x="7" y="48"/>
                      <a:pt x="0" y="53"/>
                      <a:pt x="4" y="60"/>
                    </a:cubicBezTo>
                    <a:cubicBezTo>
                      <a:pt x="7" y="63"/>
                      <a:pt x="15" y="72"/>
                      <a:pt x="24" y="81"/>
                    </a:cubicBezTo>
                    <a:cubicBezTo>
                      <a:pt x="33" y="90"/>
                      <a:pt x="48" y="93"/>
                      <a:pt x="60" y="93"/>
                    </a:cubicBezTo>
                    <a:cubicBezTo>
                      <a:pt x="73" y="93"/>
                      <a:pt x="86" y="86"/>
                      <a:pt x="98" y="84"/>
                    </a:cubicBezTo>
                    <a:cubicBezTo>
                      <a:pt x="99" y="84"/>
                      <a:pt x="99" y="83"/>
                      <a:pt x="99" y="82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8" y="54"/>
                    </a:cubicBezTo>
                    <a:moveTo>
                      <a:pt x="119" y="90"/>
                    </a:moveTo>
                    <a:cubicBezTo>
                      <a:pt x="107" y="90"/>
                      <a:pt x="107" y="90"/>
                      <a:pt x="107" y="90"/>
                    </a:cubicBezTo>
                    <a:cubicBezTo>
                      <a:pt x="105" y="90"/>
                      <a:pt x="104" y="89"/>
                      <a:pt x="104" y="8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48"/>
                      <a:pt x="105" y="46"/>
                      <a:pt x="107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0" y="46"/>
                      <a:pt x="122" y="48"/>
                      <a:pt x="122" y="49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22" y="89"/>
                      <a:pt x="120" y="90"/>
                      <a:pt x="119" y="9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3"/>
            <p:cNvGrpSpPr/>
            <p:nvPr/>
          </p:nvGrpSpPr>
          <p:grpSpPr>
            <a:xfrm>
              <a:off x="6688373" y="3587585"/>
              <a:ext cx="1917775" cy="649603"/>
              <a:chOff x="8601584" y="1451933"/>
              <a:chExt cx="2196245" cy="866137"/>
            </a:xfrm>
          </p:grpSpPr>
          <p:sp>
            <p:nvSpPr>
              <p:cNvPr id="24" name="TextBox 84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6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85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70736" y="1296872"/>
            <a:ext cx="2716652" cy="649603"/>
            <a:chOff x="270736" y="1296872"/>
            <a:chExt cx="2716652" cy="649603"/>
          </a:xfrm>
        </p:grpSpPr>
        <p:grpSp>
          <p:nvGrpSpPr>
            <p:cNvPr id="7" name="Group 36"/>
            <p:cNvGrpSpPr/>
            <p:nvPr/>
          </p:nvGrpSpPr>
          <p:grpSpPr>
            <a:xfrm>
              <a:off x="2455629" y="1358226"/>
              <a:ext cx="531759" cy="526894"/>
              <a:chOff x="2438400" y="1455513"/>
              <a:chExt cx="638468" cy="632627"/>
            </a:xfrm>
          </p:grpSpPr>
          <p:sp>
            <p:nvSpPr>
              <p:cNvPr id="48" name="Oval 37"/>
              <p:cNvSpPr/>
              <p:nvPr/>
            </p:nvSpPr>
            <p:spPr>
              <a:xfrm rot="18900000">
                <a:off x="2438400" y="1455513"/>
                <a:ext cx="638468" cy="6326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9" name="Group 38"/>
              <p:cNvGrpSpPr/>
              <p:nvPr/>
            </p:nvGrpSpPr>
            <p:grpSpPr>
              <a:xfrm>
                <a:off x="2588327" y="1602519"/>
                <a:ext cx="338614" cy="338615"/>
                <a:chOff x="3959226" y="841373"/>
                <a:chExt cx="273050" cy="266701"/>
              </a:xfrm>
              <a:solidFill>
                <a:schemeClr val="bg1"/>
              </a:solidFill>
            </p:grpSpPr>
            <p:sp>
              <p:nvSpPr>
                <p:cNvPr id="50" name="Freeform: Shape 39"/>
                <p:cNvSpPr>
                  <a:spLocks/>
                </p:cNvSpPr>
                <p:nvPr/>
              </p:nvSpPr>
              <p:spPr bwMode="auto">
                <a:xfrm>
                  <a:off x="3978276" y="841373"/>
                  <a:ext cx="238125" cy="74613"/>
                </a:xfrm>
                <a:custGeom>
                  <a:avLst/>
                  <a:gdLst/>
                  <a:ahLst/>
                  <a:cxnLst>
                    <a:cxn ang="0">
                      <a:pos x="101" y="30"/>
                    </a:cxn>
                    <a:cxn ang="0">
                      <a:pos x="96" y="32"/>
                    </a:cxn>
                    <a:cxn ang="0">
                      <a:pos x="55" y="13"/>
                    </a:cxn>
                    <a:cxn ang="0">
                      <a:pos x="49" y="13"/>
                    </a:cxn>
                    <a:cxn ang="0">
                      <a:pos x="7" y="32"/>
                    </a:cxn>
                    <a:cxn ang="0">
                      <a:pos x="2" y="30"/>
                    </a:cxn>
                    <a:cxn ang="0">
                      <a:pos x="1" y="26"/>
                    </a:cxn>
                    <a:cxn ang="0">
                      <a:pos x="2" y="21"/>
                    </a:cxn>
                    <a:cxn ang="0">
                      <a:pos x="49" y="0"/>
                    </a:cxn>
                    <a:cxn ang="0">
                      <a:pos x="55" y="0"/>
                    </a:cxn>
                    <a:cxn ang="0">
                      <a:pos x="101" y="21"/>
                    </a:cxn>
                    <a:cxn ang="0">
                      <a:pos x="103" y="26"/>
                    </a:cxn>
                    <a:cxn ang="0">
                      <a:pos x="101" y="30"/>
                    </a:cxn>
                  </a:cxnLst>
                  <a:rect l="0" t="0" r="r" b="b"/>
                  <a:pathLst>
                    <a:path w="104" h="32">
                      <a:moveTo>
                        <a:pt x="101" y="30"/>
                      </a:moveTo>
                      <a:cubicBezTo>
                        <a:pt x="100" y="32"/>
                        <a:pt x="98" y="32"/>
                        <a:pt x="96" y="32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3" y="12"/>
                        <a:pt x="50" y="12"/>
                        <a:pt x="49" y="13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" y="32"/>
                        <a:pt x="3" y="32"/>
                        <a:pt x="2" y="30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4"/>
                        <a:pt x="1" y="22"/>
                        <a:pt x="2" y="21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0" y="0"/>
                        <a:pt x="53" y="0"/>
                        <a:pt x="55" y="0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3" y="22"/>
                        <a:pt x="104" y="24"/>
                        <a:pt x="103" y="26"/>
                      </a:cubicBezTo>
                      <a:lnTo>
                        <a:pt x="101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40"/>
                <p:cNvSpPr>
                  <a:spLocks/>
                </p:cNvSpPr>
                <p:nvPr/>
              </p:nvSpPr>
              <p:spPr bwMode="auto">
                <a:xfrm>
                  <a:off x="4008438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41"/>
                <p:cNvSpPr>
                  <a:spLocks/>
                </p:cNvSpPr>
                <p:nvPr/>
              </p:nvSpPr>
              <p:spPr bwMode="auto">
                <a:xfrm>
                  <a:off x="4081463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42"/>
                <p:cNvSpPr>
                  <a:spLocks/>
                </p:cNvSpPr>
                <p:nvPr/>
              </p:nvSpPr>
              <p:spPr bwMode="auto">
                <a:xfrm>
                  <a:off x="4154488" y="928686"/>
                  <a:ext cx="30163" cy="96838"/>
                </a:xfrm>
                <a:custGeom>
                  <a:avLst/>
                  <a:gdLst/>
                  <a:ahLst/>
                  <a:cxnLst>
                    <a:cxn ang="0">
                      <a:pos x="13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3" y="3"/>
                    </a:cxn>
                    <a:cxn ang="0">
                      <a:pos x="13" y="39"/>
                    </a:cxn>
                  </a:cxnLst>
                  <a:rect l="0" t="0" r="r" b="b"/>
                  <a:pathLst>
                    <a:path w="13" h="42">
                      <a:moveTo>
                        <a:pt x="13" y="39"/>
                      </a:moveTo>
                      <a:cubicBezTo>
                        <a:pt x="13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2"/>
                        <a:pt x="13" y="3"/>
                      </a:cubicBezTo>
                      <a:lnTo>
                        <a:pt x="13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3"/>
                <p:cNvSpPr>
                  <a:spLocks/>
                </p:cNvSpPr>
                <p:nvPr/>
              </p:nvSpPr>
              <p:spPr bwMode="auto">
                <a:xfrm>
                  <a:off x="3978276" y="1046161"/>
                  <a:ext cx="236538" cy="22225"/>
                </a:xfrm>
                <a:custGeom>
                  <a:avLst/>
                  <a:gdLst/>
                  <a:ahLst/>
                  <a:cxnLst>
                    <a:cxn ang="0">
                      <a:pos x="103" y="7"/>
                    </a:cxn>
                    <a:cxn ang="0">
                      <a:pos x="100" y="10"/>
                    </a:cxn>
                    <a:cxn ang="0">
                      <a:pos x="4" y="10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100" y="0"/>
                    </a:cxn>
                    <a:cxn ang="0">
                      <a:pos x="103" y="3"/>
                    </a:cxn>
                    <a:cxn ang="0">
                      <a:pos x="103" y="7"/>
                    </a:cxn>
                  </a:cxnLst>
                  <a:rect l="0" t="0" r="r" b="b"/>
                  <a:pathLst>
                    <a:path w="103" h="10">
                      <a:moveTo>
                        <a:pt x="103" y="7"/>
                      </a:moveTo>
                      <a:cubicBezTo>
                        <a:pt x="103" y="9"/>
                        <a:pt x="102" y="10"/>
                        <a:pt x="10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2" y="0"/>
                        <a:pt x="103" y="1"/>
                        <a:pt x="103" y="3"/>
                      </a:cubicBezTo>
                      <a:lnTo>
                        <a:pt x="103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4"/>
                <p:cNvSpPr>
                  <a:spLocks/>
                </p:cNvSpPr>
                <p:nvPr/>
              </p:nvSpPr>
              <p:spPr bwMode="auto">
                <a:xfrm>
                  <a:off x="3959226" y="1082674"/>
                  <a:ext cx="273050" cy="25400"/>
                </a:xfrm>
                <a:custGeom>
                  <a:avLst/>
                  <a:gdLst/>
                  <a:ahLst/>
                  <a:cxnLst>
                    <a:cxn ang="0">
                      <a:pos x="119" y="8"/>
                    </a:cxn>
                    <a:cxn ang="0">
                      <a:pos x="116" y="11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116" y="0"/>
                    </a:cxn>
                    <a:cxn ang="0">
                      <a:pos x="119" y="4"/>
                    </a:cxn>
                    <a:cxn ang="0">
                      <a:pos x="119" y="8"/>
                    </a:cxn>
                  </a:cxnLst>
                  <a:rect l="0" t="0" r="r" b="b"/>
                  <a:pathLst>
                    <a:path w="119" h="11">
                      <a:moveTo>
                        <a:pt x="119" y="8"/>
                      </a:moveTo>
                      <a:cubicBezTo>
                        <a:pt x="119" y="9"/>
                        <a:pt x="117" y="11"/>
                        <a:pt x="116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0" y="9"/>
                        <a:pt x="0" y="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7" y="0"/>
                        <a:pt x="119" y="2"/>
                        <a:pt x="119" y="4"/>
                      </a:cubicBezTo>
                      <a:lnTo>
                        <a:pt x="119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113"/>
            <p:cNvGrpSpPr/>
            <p:nvPr/>
          </p:nvGrpSpPr>
          <p:grpSpPr>
            <a:xfrm>
              <a:off x="270736" y="1296872"/>
              <a:ext cx="2184893" cy="649603"/>
              <a:chOff x="1415480" y="1669738"/>
              <a:chExt cx="2913191" cy="866137"/>
            </a:xfrm>
          </p:grpSpPr>
          <p:sp>
            <p:nvSpPr>
              <p:cNvPr id="22" name="TextBox 114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TextBox 115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70736" y="2435968"/>
            <a:ext cx="2716652" cy="649603"/>
            <a:chOff x="270736" y="2435968"/>
            <a:chExt cx="2716652" cy="649603"/>
          </a:xfrm>
        </p:grpSpPr>
        <p:grpSp>
          <p:nvGrpSpPr>
            <p:cNvPr id="9" name="Group 50"/>
            <p:cNvGrpSpPr/>
            <p:nvPr/>
          </p:nvGrpSpPr>
          <p:grpSpPr>
            <a:xfrm>
              <a:off x="2455629" y="2497324"/>
              <a:ext cx="531759" cy="526894"/>
              <a:chOff x="2438400" y="2680880"/>
              <a:chExt cx="638468" cy="632627"/>
            </a:xfrm>
          </p:grpSpPr>
          <p:sp>
            <p:nvSpPr>
              <p:cNvPr id="42" name="Oval 51"/>
              <p:cNvSpPr/>
              <p:nvPr/>
            </p:nvSpPr>
            <p:spPr>
              <a:xfrm rot="18900000">
                <a:off x="2438400" y="2680880"/>
                <a:ext cx="638468" cy="63262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3" name="Group 52"/>
              <p:cNvGrpSpPr/>
              <p:nvPr/>
            </p:nvGrpSpPr>
            <p:grpSpPr>
              <a:xfrm>
                <a:off x="2565879" y="2816091"/>
                <a:ext cx="383510" cy="362204"/>
                <a:chOff x="5530851" y="1866899"/>
                <a:chExt cx="285750" cy="269875"/>
              </a:xfrm>
              <a:solidFill>
                <a:schemeClr val="bg1"/>
              </a:solidFill>
            </p:grpSpPr>
            <p:sp>
              <p:nvSpPr>
                <p:cNvPr id="44" name="Oval 53"/>
                <p:cNvSpPr>
                  <a:spLocks/>
                </p:cNvSpPr>
                <p:nvPr/>
              </p:nvSpPr>
              <p:spPr bwMode="auto">
                <a:xfrm>
                  <a:off x="5661026" y="1912936"/>
                  <a:ext cx="68263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54"/>
                <p:cNvSpPr>
                  <a:spLocks/>
                </p:cNvSpPr>
                <p:nvPr/>
              </p:nvSpPr>
              <p:spPr bwMode="auto">
                <a:xfrm>
                  <a:off x="5530851" y="1866899"/>
                  <a:ext cx="285750" cy="269875"/>
                </a:xfrm>
                <a:custGeom>
                  <a:avLst/>
                  <a:gdLst/>
                  <a:ahLst/>
                  <a:cxnLst>
                    <a:cxn ang="0">
                      <a:pos x="100" y="75"/>
                    </a:cxn>
                    <a:cxn ang="0">
                      <a:pos x="97" y="77"/>
                    </a:cxn>
                    <a:cxn ang="0">
                      <a:pos x="96" y="77"/>
                    </a:cxn>
                    <a:cxn ang="0">
                      <a:pos x="90" y="57"/>
                    </a:cxn>
                    <a:cxn ang="0">
                      <a:pos x="84" y="53"/>
                    </a:cxn>
                    <a:cxn ang="0">
                      <a:pos x="82" y="53"/>
                    </a:cxn>
                    <a:cxn ang="0">
                      <a:pos x="60" y="53"/>
                    </a:cxn>
                    <a:cxn ang="0">
                      <a:pos x="55" y="57"/>
                    </a:cxn>
                    <a:cxn ang="0">
                      <a:pos x="48" y="76"/>
                    </a:cxn>
                    <a:cxn ang="0">
                      <a:pos x="47" y="76"/>
                    </a:cxn>
                    <a:cxn ang="0">
                      <a:pos x="46" y="75"/>
                    </a:cxn>
                    <a:cxn ang="0">
                      <a:pos x="46" y="20"/>
                    </a:cxn>
                    <a:cxn ang="0">
                      <a:pos x="73" y="9"/>
                    </a:cxn>
                    <a:cxn ang="0">
                      <a:pos x="100" y="20"/>
                    </a:cxn>
                    <a:cxn ang="0">
                      <a:pos x="111" y="48"/>
                    </a:cxn>
                    <a:cxn ang="0">
                      <a:pos x="100" y="75"/>
                    </a:cxn>
                    <a:cxn ang="0">
                      <a:pos x="78" y="78"/>
                    </a:cxn>
                    <a:cxn ang="0">
                      <a:pos x="73" y="83"/>
                    </a:cxn>
                    <a:cxn ang="0">
                      <a:pos x="71" y="83"/>
                    </a:cxn>
                    <a:cxn ang="0">
                      <a:pos x="66" y="78"/>
                    </a:cxn>
                    <a:cxn ang="0">
                      <a:pos x="66" y="76"/>
                    </a:cxn>
                    <a:cxn ang="0">
                      <a:pos x="68" y="63"/>
                    </a:cxn>
                    <a:cxn ang="0">
                      <a:pos x="68" y="60"/>
                    </a:cxn>
                    <a:cxn ang="0">
                      <a:pos x="69" y="59"/>
                    </a:cxn>
                    <a:cxn ang="0">
                      <a:pos x="75" y="59"/>
                    </a:cxn>
                    <a:cxn ang="0">
                      <a:pos x="76" y="60"/>
                    </a:cxn>
                    <a:cxn ang="0">
                      <a:pos x="76" y="63"/>
                    </a:cxn>
                    <a:cxn ang="0">
                      <a:pos x="79" y="76"/>
                    </a:cxn>
                    <a:cxn ang="0">
                      <a:pos x="78" y="78"/>
                    </a:cxn>
                    <a:cxn ang="0">
                      <a:pos x="106" y="14"/>
                    </a:cxn>
                    <a:cxn ang="0">
                      <a:pos x="73" y="0"/>
                    </a:cxn>
                    <a:cxn ang="0">
                      <a:pos x="39" y="14"/>
                    </a:cxn>
                    <a:cxn ang="0">
                      <a:pos x="25" y="42"/>
                    </a:cxn>
                    <a:cxn ang="0">
                      <a:pos x="32" y="71"/>
                    </a:cxn>
                    <a:cxn ang="0">
                      <a:pos x="31" y="76"/>
                    </a:cxn>
                    <a:cxn ang="0">
                      <a:pos x="6" y="101"/>
                    </a:cxn>
                    <a:cxn ang="0">
                      <a:pos x="4" y="115"/>
                    </a:cxn>
                    <a:cxn ang="0">
                      <a:pos x="5" y="116"/>
                    </a:cxn>
                    <a:cxn ang="0">
                      <a:pos x="10" y="118"/>
                    </a:cxn>
                    <a:cxn ang="0">
                      <a:pos x="19" y="114"/>
                    </a:cxn>
                    <a:cxn ang="0">
                      <a:pos x="44" y="89"/>
                    </a:cxn>
                    <a:cxn ang="0">
                      <a:pos x="44" y="89"/>
                    </a:cxn>
                    <a:cxn ang="0">
                      <a:pos x="47" y="88"/>
                    </a:cxn>
                    <a:cxn ang="0">
                      <a:pos x="49" y="88"/>
                    </a:cxn>
                    <a:cxn ang="0">
                      <a:pos x="54" y="91"/>
                    </a:cxn>
                    <a:cxn ang="0">
                      <a:pos x="57" y="92"/>
                    </a:cxn>
                    <a:cxn ang="0">
                      <a:pos x="61" y="94"/>
                    </a:cxn>
                    <a:cxn ang="0">
                      <a:pos x="73" y="95"/>
                    </a:cxn>
                    <a:cxn ang="0">
                      <a:pos x="88" y="93"/>
                    </a:cxn>
                    <a:cxn ang="0">
                      <a:pos x="90" y="92"/>
                    </a:cxn>
                    <a:cxn ang="0">
                      <a:pos x="100" y="87"/>
                    </a:cxn>
                    <a:cxn ang="0">
                      <a:pos x="106" y="81"/>
                    </a:cxn>
                    <a:cxn ang="0">
                      <a:pos x="106" y="14"/>
                    </a:cxn>
                  </a:cxnLst>
                  <a:rect l="0" t="0" r="r" b="b"/>
                  <a:pathLst>
                    <a:path w="125" h="118">
                      <a:moveTo>
                        <a:pt x="100" y="75"/>
                      </a:moveTo>
                      <a:cubicBezTo>
                        <a:pt x="99" y="75"/>
                        <a:pt x="98" y="76"/>
                        <a:pt x="97" y="77"/>
                      </a:cubicBezTo>
                      <a:cubicBezTo>
                        <a:pt x="97" y="77"/>
                        <a:pt x="97" y="77"/>
                        <a:pt x="96" y="77"/>
                      </a:cubicBezTo>
                      <a:cubicBezTo>
                        <a:pt x="90" y="57"/>
                        <a:pt x="90" y="57"/>
                        <a:pt x="90" y="57"/>
                      </a:cubicBezTo>
                      <a:cubicBezTo>
                        <a:pt x="89" y="55"/>
                        <a:pt x="86" y="53"/>
                        <a:pt x="84" y="53"/>
                      </a:cubicBezTo>
                      <a:cubicBezTo>
                        <a:pt x="83" y="53"/>
                        <a:pt x="83" y="53"/>
                        <a:pt x="82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58" y="53"/>
                        <a:pt x="55" y="55"/>
                        <a:pt x="55" y="57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8" y="77"/>
                        <a:pt x="48" y="77"/>
                        <a:pt x="47" y="76"/>
                      </a:cubicBezTo>
                      <a:cubicBezTo>
                        <a:pt x="47" y="76"/>
                        <a:pt x="46" y="75"/>
                        <a:pt x="46" y="75"/>
                      </a:cubicBezTo>
                      <a:cubicBezTo>
                        <a:pt x="31" y="60"/>
                        <a:pt x="31" y="35"/>
                        <a:pt x="46" y="20"/>
                      </a:cubicBezTo>
                      <a:cubicBezTo>
                        <a:pt x="53" y="13"/>
                        <a:pt x="62" y="9"/>
                        <a:pt x="73" y="9"/>
                      </a:cubicBezTo>
                      <a:cubicBezTo>
                        <a:pt x="83" y="9"/>
                        <a:pt x="93" y="13"/>
                        <a:pt x="100" y="20"/>
                      </a:cubicBezTo>
                      <a:cubicBezTo>
                        <a:pt x="107" y="28"/>
                        <a:pt x="111" y="37"/>
                        <a:pt x="111" y="48"/>
                      </a:cubicBezTo>
                      <a:cubicBezTo>
                        <a:pt x="111" y="58"/>
                        <a:pt x="107" y="67"/>
                        <a:pt x="100" y="75"/>
                      </a:cubicBezTo>
                      <a:moveTo>
                        <a:pt x="78" y="78"/>
                      </a:moveTo>
                      <a:cubicBezTo>
                        <a:pt x="73" y="83"/>
                        <a:pt x="73" y="83"/>
                        <a:pt x="73" y="83"/>
                      </a:cubicBezTo>
                      <a:cubicBezTo>
                        <a:pt x="73" y="83"/>
                        <a:pt x="72" y="83"/>
                        <a:pt x="71" y="83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7"/>
                        <a:pt x="66" y="76"/>
                      </a:cubicBezTo>
                      <a:cubicBezTo>
                        <a:pt x="66" y="76"/>
                        <a:pt x="68" y="66"/>
                        <a:pt x="68" y="63"/>
                      </a:cubicBezTo>
                      <a:cubicBezTo>
                        <a:pt x="68" y="63"/>
                        <a:pt x="68" y="60"/>
                        <a:pt x="68" y="60"/>
                      </a:cubicBezTo>
                      <a:cubicBezTo>
                        <a:pt x="68" y="60"/>
                        <a:pt x="69" y="59"/>
                        <a:pt x="69" y="59"/>
                      </a:cubicBezTo>
                      <a:cubicBezTo>
                        <a:pt x="75" y="59"/>
                        <a:pt x="75" y="59"/>
                        <a:pt x="75" y="59"/>
                      </a:cubicBezTo>
                      <a:cubicBezTo>
                        <a:pt x="76" y="59"/>
                        <a:pt x="76" y="60"/>
                        <a:pt x="76" y="60"/>
                      </a:cubicBezTo>
                      <a:cubicBezTo>
                        <a:pt x="76" y="60"/>
                        <a:pt x="76" y="63"/>
                        <a:pt x="76" y="63"/>
                      </a:cubicBezTo>
                      <a:cubicBezTo>
                        <a:pt x="77" y="66"/>
                        <a:pt x="79" y="76"/>
                        <a:pt x="79" y="76"/>
                      </a:cubicBezTo>
                      <a:cubicBezTo>
                        <a:pt x="79" y="77"/>
                        <a:pt x="79" y="78"/>
                        <a:pt x="78" y="78"/>
                      </a:cubicBezTo>
                      <a:moveTo>
                        <a:pt x="106" y="14"/>
                      </a:moveTo>
                      <a:cubicBezTo>
                        <a:pt x="97" y="5"/>
                        <a:pt x="85" y="0"/>
                        <a:pt x="73" y="0"/>
                      </a:cubicBezTo>
                      <a:cubicBezTo>
                        <a:pt x="60" y="0"/>
                        <a:pt x="48" y="5"/>
                        <a:pt x="39" y="14"/>
                      </a:cubicBezTo>
                      <a:cubicBezTo>
                        <a:pt x="31" y="21"/>
                        <a:pt x="26" y="31"/>
                        <a:pt x="25" y="42"/>
                      </a:cubicBezTo>
                      <a:cubicBezTo>
                        <a:pt x="24" y="52"/>
                        <a:pt x="26" y="62"/>
                        <a:pt x="32" y="71"/>
                      </a:cubicBezTo>
                      <a:cubicBezTo>
                        <a:pt x="32" y="73"/>
                        <a:pt x="33" y="75"/>
                        <a:pt x="31" y="76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2" y="105"/>
                        <a:pt x="0" y="111"/>
                        <a:pt x="4" y="115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6" y="117"/>
                        <a:pt x="8" y="118"/>
                        <a:pt x="10" y="118"/>
                      </a:cubicBezTo>
                      <a:cubicBezTo>
                        <a:pt x="13" y="118"/>
                        <a:pt x="16" y="117"/>
                        <a:pt x="19" y="114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5" y="88"/>
                        <a:pt x="46" y="88"/>
                        <a:pt x="47" y="88"/>
                      </a:cubicBezTo>
                      <a:cubicBezTo>
                        <a:pt x="48" y="88"/>
                        <a:pt x="49" y="88"/>
                        <a:pt x="49" y="88"/>
                      </a:cubicBezTo>
                      <a:cubicBezTo>
                        <a:pt x="51" y="90"/>
                        <a:pt x="52" y="90"/>
                        <a:pt x="54" y="91"/>
                      </a:cubicBezTo>
                      <a:cubicBezTo>
                        <a:pt x="55" y="92"/>
                        <a:pt x="56" y="92"/>
                        <a:pt x="57" y="92"/>
                      </a:cubicBezTo>
                      <a:cubicBezTo>
                        <a:pt x="58" y="93"/>
                        <a:pt x="59" y="93"/>
                        <a:pt x="61" y="94"/>
                      </a:cubicBezTo>
                      <a:cubicBezTo>
                        <a:pt x="65" y="95"/>
                        <a:pt x="69" y="95"/>
                        <a:pt x="73" y="95"/>
                      </a:cubicBezTo>
                      <a:cubicBezTo>
                        <a:pt x="78" y="95"/>
                        <a:pt x="83" y="94"/>
                        <a:pt x="88" y="93"/>
                      </a:cubicBezTo>
                      <a:cubicBezTo>
                        <a:pt x="89" y="93"/>
                        <a:pt x="89" y="92"/>
                        <a:pt x="90" y="92"/>
                      </a:cubicBezTo>
                      <a:cubicBezTo>
                        <a:pt x="94" y="91"/>
                        <a:pt x="97" y="89"/>
                        <a:pt x="100" y="87"/>
                      </a:cubicBezTo>
                      <a:cubicBezTo>
                        <a:pt x="102" y="85"/>
                        <a:pt x="104" y="83"/>
                        <a:pt x="106" y="81"/>
                      </a:cubicBezTo>
                      <a:cubicBezTo>
                        <a:pt x="125" y="63"/>
                        <a:pt x="125" y="32"/>
                        <a:pt x="106" y="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Group 119"/>
            <p:cNvGrpSpPr/>
            <p:nvPr/>
          </p:nvGrpSpPr>
          <p:grpSpPr>
            <a:xfrm>
              <a:off x="270736" y="2435968"/>
              <a:ext cx="2184893" cy="649603"/>
              <a:chOff x="1415480" y="1669738"/>
              <a:chExt cx="2913191" cy="866137"/>
            </a:xfrm>
          </p:grpSpPr>
          <p:sp>
            <p:nvSpPr>
              <p:cNvPr id="20" name="TextBox 120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21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270736" y="3575064"/>
            <a:ext cx="2716652" cy="649603"/>
            <a:chOff x="270736" y="3575064"/>
            <a:chExt cx="2716652" cy="649603"/>
          </a:xfrm>
        </p:grpSpPr>
        <p:grpSp>
          <p:nvGrpSpPr>
            <p:cNvPr id="11" name="Group 55"/>
            <p:cNvGrpSpPr/>
            <p:nvPr/>
          </p:nvGrpSpPr>
          <p:grpSpPr>
            <a:xfrm>
              <a:off x="2455629" y="3658178"/>
              <a:ext cx="531759" cy="526894"/>
              <a:chOff x="2438400" y="3906247"/>
              <a:chExt cx="638468" cy="632627"/>
            </a:xfrm>
          </p:grpSpPr>
          <p:sp>
            <p:nvSpPr>
              <p:cNvPr id="30" name="Oval 56"/>
              <p:cNvSpPr/>
              <p:nvPr/>
            </p:nvSpPr>
            <p:spPr>
              <a:xfrm rot="18900000">
                <a:off x="2438400" y="3906247"/>
                <a:ext cx="638468" cy="63262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1" name="Group 57"/>
              <p:cNvGrpSpPr/>
              <p:nvPr/>
            </p:nvGrpSpPr>
            <p:grpSpPr>
              <a:xfrm>
                <a:off x="2598452" y="4071806"/>
                <a:ext cx="318371" cy="301515"/>
                <a:chOff x="5133976" y="846136"/>
                <a:chExt cx="269875" cy="255588"/>
              </a:xfrm>
              <a:solidFill>
                <a:schemeClr val="bg1"/>
              </a:solidFill>
            </p:grpSpPr>
            <p:sp>
              <p:nvSpPr>
                <p:cNvPr id="32" name="Freeform: Shape 63"/>
                <p:cNvSpPr>
                  <a:spLocks/>
                </p:cNvSpPr>
                <p:nvPr/>
              </p:nvSpPr>
              <p:spPr bwMode="auto">
                <a:xfrm>
                  <a:off x="5191126" y="995361"/>
                  <a:ext cx="34925" cy="39688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4"/>
                    </a:cxn>
                    <a:cxn ang="0">
                      <a:pos x="3" y="17"/>
                    </a:cxn>
                    <a:cxn ang="0">
                      <a:pos x="12" y="17"/>
                    </a:cxn>
                    <a:cxn ang="0">
                      <a:pos x="15" y="14"/>
                    </a:cxn>
                    <a:cxn ang="0">
                      <a:pos x="15" y="3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17">
                      <a:moveTo>
                        <a:pt x="1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4" y="17"/>
                        <a:pt x="15" y="16"/>
                        <a:pt x="15" y="1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1"/>
                        <a:pt x="14" y="0"/>
                        <a:pt x="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64"/>
                <p:cNvSpPr>
                  <a:spLocks/>
                </p:cNvSpPr>
                <p:nvPr/>
              </p:nvSpPr>
              <p:spPr bwMode="auto">
                <a:xfrm>
                  <a:off x="5308601" y="1052511"/>
                  <a:ext cx="74613" cy="4763"/>
                </a:xfrm>
                <a:custGeom>
                  <a:avLst/>
                  <a:gdLst/>
                  <a:ahLst/>
                  <a:cxnLst>
                    <a:cxn ang="0">
                      <a:pos x="33" y="1"/>
                    </a:cxn>
                    <a:cxn ang="0">
                      <a:pos x="32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</a:cxnLst>
                  <a:rect l="0" t="0" r="r" b="b"/>
                  <a:pathLst>
                    <a:path w="33" h="2">
                      <a:moveTo>
                        <a:pt x="33" y="1"/>
                      </a:moveTo>
                      <a:cubicBezTo>
                        <a:pt x="33" y="2"/>
                        <a:pt x="32" y="2"/>
                        <a:pt x="3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65"/>
                <p:cNvSpPr>
                  <a:spLocks/>
                </p:cNvSpPr>
                <p:nvPr/>
              </p:nvSpPr>
              <p:spPr bwMode="auto">
                <a:xfrm>
                  <a:off x="5308601" y="993773"/>
                  <a:ext cx="31750" cy="6350"/>
                </a:xfrm>
                <a:custGeom>
                  <a:avLst/>
                  <a:gdLst/>
                  <a:ahLst/>
                  <a:cxnLst>
                    <a:cxn ang="0">
                      <a:pos x="14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4" y="1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3">
                      <a:moveTo>
                        <a:pt x="14" y="2"/>
                      </a:move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1"/>
                        <a:pt x="14" y="1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6"/>
                <p:cNvSpPr>
                  <a:spLocks/>
                </p:cNvSpPr>
                <p:nvPr/>
              </p:nvSpPr>
              <p:spPr bwMode="auto">
                <a:xfrm>
                  <a:off x="5351463" y="1071561"/>
                  <a:ext cx="30163" cy="6350"/>
                </a:xfrm>
                <a:custGeom>
                  <a:avLst/>
                  <a:gdLst/>
                  <a:ahLst/>
                  <a:cxnLst>
                    <a:cxn ang="0">
                      <a:pos x="13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3" y="1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3" h="3">
                      <a:moveTo>
                        <a:pt x="13" y="2"/>
                      </a:moveTo>
                      <a:cubicBezTo>
                        <a:pt x="13" y="2"/>
                        <a:pt x="13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1"/>
                        <a:pt x="13" y="1"/>
                      </a:cubicBezTo>
                      <a:lnTo>
                        <a:pt x="1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7"/>
                <p:cNvSpPr>
                  <a:spLocks/>
                </p:cNvSpPr>
                <p:nvPr/>
              </p:nvSpPr>
              <p:spPr bwMode="auto">
                <a:xfrm>
                  <a:off x="5308601" y="1014411"/>
                  <a:ext cx="44450" cy="4763"/>
                </a:xfrm>
                <a:custGeom>
                  <a:avLst/>
                  <a:gdLst/>
                  <a:ahLst/>
                  <a:cxnLst>
                    <a:cxn ang="0">
                      <a:pos x="20" y="1"/>
                    </a:cxn>
                    <a:cxn ang="0">
                      <a:pos x="19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9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2">
                      <a:moveTo>
                        <a:pt x="20" y="1"/>
                      </a:moveTo>
                      <a:cubicBezTo>
                        <a:pt x="20" y="2"/>
                        <a:pt x="20" y="2"/>
                        <a:pt x="19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8"/>
                <p:cNvSpPr>
                  <a:spLocks/>
                </p:cNvSpPr>
                <p:nvPr/>
              </p:nvSpPr>
              <p:spPr bwMode="auto">
                <a:xfrm>
                  <a:off x="5308601" y="1031873"/>
                  <a:ext cx="74613" cy="7938"/>
                </a:xfrm>
                <a:custGeom>
                  <a:avLst/>
                  <a:gdLst/>
                  <a:ahLst/>
                  <a:cxnLst>
                    <a:cxn ang="0">
                      <a:pos x="33" y="2"/>
                    </a:cxn>
                    <a:cxn ang="0">
                      <a:pos x="32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  <a:cxn ang="0">
                      <a:pos x="33" y="2"/>
                    </a:cxn>
                  </a:cxnLst>
                  <a:rect l="0" t="0" r="r" b="b"/>
                  <a:pathLst>
                    <a:path w="33" h="3">
                      <a:moveTo>
                        <a:pt x="33" y="2"/>
                      </a:moveTo>
                      <a:cubicBezTo>
                        <a:pt x="33" y="2"/>
                        <a:pt x="32" y="3"/>
                        <a:pt x="3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1"/>
                        <a:pt x="33" y="1"/>
                      </a:cubicBezTo>
                      <a:lnTo>
                        <a:pt x="3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69"/>
                <p:cNvSpPr>
                  <a:spLocks/>
                </p:cNvSpPr>
                <p:nvPr/>
              </p:nvSpPr>
              <p:spPr bwMode="auto">
                <a:xfrm>
                  <a:off x="5287963" y="963611"/>
                  <a:ext cx="115888" cy="138113"/>
                </a:xfrm>
                <a:custGeom>
                  <a:avLst/>
                  <a:gdLst/>
                  <a:ahLst/>
                  <a:cxnLst>
                    <a:cxn ang="0">
                      <a:pos x="47" y="58"/>
                    </a:cxn>
                    <a:cxn ang="0">
                      <a:pos x="3" y="58"/>
                    </a:cxn>
                    <a:cxn ang="0">
                      <a:pos x="3" y="57"/>
                    </a:cxn>
                    <a:cxn ang="0">
                      <a:pos x="3" y="4"/>
                    </a:cxn>
                    <a:cxn ang="0">
                      <a:pos x="4" y="3"/>
                    </a:cxn>
                    <a:cxn ang="0">
                      <a:pos x="28" y="3"/>
                    </a:cxn>
                    <a:cxn ang="0">
                      <a:pos x="29" y="5"/>
                    </a:cxn>
                    <a:cxn ang="0">
                      <a:pos x="29" y="16"/>
                    </a:cxn>
                    <a:cxn ang="0">
                      <a:pos x="33" y="20"/>
                    </a:cxn>
                    <a:cxn ang="0">
                      <a:pos x="48" y="20"/>
                    </a:cxn>
                    <a:cxn ang="0">
                      <a:pos x="48" y="21"/>
                    </a:cxn>
                    <a:cxn ang="0">
                      <a:pos x="48" y="57"/>
                    </a:cxn>
                    <a:cxn ang="0">
                      <a:pos x="47" y="58"/>
                    </a:cxn>
                    <a:cxn ang="0">
                      <a:pos x="32" y="6"/>
                    </a:cxn>
                    <a:cxn ang="0">
                      <a:pos x="33" y="6"/>
                    </a:cxn>
                    <a:cxn ang="0">
                      <a:pos x="45" y="16"/>
                    </a:cxn>
                    <a:cxn ang="0">
                      <a:pos x="45" y="17"/>
                    </a:cxn>
                    <a:cxn ang="0">
                      <a:pos x="33" y="17"/>
                    </a:cxn>
                    <a:cxn ang="0">
                      <a:pos x="32" y="16"/>
                    </a:cxn>
                    <a:cxn ang="0">
                      <a:pos x="32" y="6"/>
                    </a:cxn>
                    <a:cxn ang="0">
                      <a:pos x="49" y="15"/>
                    </a:cxn>
                    <a:cxn ang="0">
                      <a:pos x="33" y="2"/>
                    </a:cxn>
                    <a:cxn ang="0">
                      <a:pos x="28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57"/>
                    </a:cxn>
                    <a:cxn ang="0">
                      <a:pos x="4" y="60"/>
                    </a:cxn>
                    <a:cxn ang="0">
                      <a:pos x="47" y="60"/>
                    </a:cxn>
                    <a:cxn ang="0">
                      <a:pos x="51" y="57"/>
                    </a:cxn>
                    <a:cxn ang="0">
                      <a:pos x="51" y="20"/>
                    </a:cxn>
                    <a:cxn ang="0">
                      <a:pos x="49" y="15"/>
                    </a:cxn>
                  </a:cxnLst>
                  <a:rect l="0" t="0" r="r" b="b"/>
                  <a:pathLst>
                    <a:path w="51" h="60">
                      <a:moveTo>
                        <a:pt x="47" y="58"/>
                      </a:move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7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4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29" y="3"/>
                        <a:pt x="29" y="5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31" y="20"/>
                        <a:pt x="33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0"/>
                        <a:pt x="48" y="20"/>
                        <a:pt x="48" y="21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7"/>
                        <a:pt x="48" y="58"/>
                        <a:pt x="47" y="58"/>
                      </a:cubicBezTo>
                      <a:moveTo>
                        <a:pt x="32" y="6"/>
                      </a:moveTo>
                      <a:cubicBezTo>
                        <a:pt x="32" y="5"/>
                        <a:pt x="33" y="6"/>
                        <a:pt x="33" y="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6" y="17"/>
                        <a:pt x="45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2" y="17"/>
                        <a:pt x="32" y="16"/>
                      </a:cubicBezTo>
                      <a:lnTo>
                        <a:pt x="32" y="6"/>
                      </a:lnTo>
                      <a:close/>
                      <a:moveTo>
                        <a:pt x="49" y="15"/>
                      </a:move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4" y="60"/>
                        <a:pt x="4" y="60"/>
                      </a:cubicBezTo>
                      <a:cubicBezTo>
                        <a:pt x="47" y="60"/>
                        <a:pt x="47" y="60"/>
                        <a:pt x="47" y="60"/>
                      </a:cubicBezTo>
                      <a:cubicBezTo>
                        <a:pt x="49" y="60"/>
                        <a:pt x="51" y="59"/>
                        <a:pt x="51" y="57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18"/>
                        <a:pt x="50" y="16"/>
                        <a:pt x="49" y="15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70"/>
                <p:cNvSpPr>
                  <a:spLocks/>
                </p:cNvSpPr>
                <p:nvPr/>
              </p:nvSpPr>
              <p:spPr bwMode="auto">
                <a:xfrm>
                  <a:off x="5133976" y="846136"/>
                  <a:ext cx="268288" cy="247650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7" y="7"/>
                    </a:cxn>
                    <a:cxn ang="0">
                      <a:pos x="79" y="7"/>
                    </a:cxn>
                    <a:cxn ang="0">
                      <a:pos x="80" y="8"/>
                    </a:cxn>
                    <a:cxn ang="0">
                      <a:pos x="80" y="14"/>
                    </a:cxn>
                    <a:cxn ang="0">
                      <a:pos x="79" y="14"/>
                    </a:cxn>
                    <a:cxn ang="0">
                      <a:pos x="37" y="14"/>
                    </a:cxn>
                    <a:cxn ang="0">
                      <a:pos x="37" y="14"/>
                    </a:cxn>
                    <a:cxn ang="0">
                      <a:pos x="37" y="7"/>
                    </a:cxn>
                    <a:cxn ang="0">
                      <a:pos x="61" y="102"/>
                    </a:cxn>
                    <a:cxn ang="0">
                      <a:pos x="60" y="101"/>
                    </a:cxn>
                    <a:cxn ang="0">
                      <a:pos x="13" y="101"/>
                    </a:cxn>
                    <a:cxn ang="0">
                      <a:pos x="10" y="99"/>
                    </a:cxn>
                    <a:cxn ang="0">
                      <a:pos x="10" y="74"/>
                    </a:cxn>
                    <a:cxn ang="0">
                      <a:pos x="11" y="73"/>
                    </a:cxn>
                    <a:cxn ang="0">
                      <a:pos x="17" y="73"/>
                    </a:cxn>
                    <a:cxn ang="0">
                      <a:pos x="18" y="72"/>
                    </a:cxn>
                    <a:cxn ang="0">
                      <a:pos x="18" y="66"/>
                    </a:cxn>
                    <a:cxn ang="0">
                      <a:pos x="24" y="57"/>
                    </a:cxn>
                    <a:cxn ang="0">
                      <a:pos x="42" y="57"/>
                    </a:cxn>
                    <a:cxn ang="0">
                      <a:pos x="48" y="66"/>
                    </a:cxn>
                    <a:cxn ang="0">
                      <a:pos x="48" y="72"/>
                    </a:cxn>
                    <a:cxn ang="0">
                      <a:pos x="49" y="73"/>
                    </a:cxn>
                    <a:cxn ang="0">
                      <a:pos x="60" y="73"/>
                    </a:cxn>
                    <a:cxn ang="0">
                      <a:pos x="61" y="72"/>
                    </a:cxn>
                    <a:cxn ang="0">
                      <a:pos x="61" y="53"/>
                    </a:cxn>
                    <a:cxn ang="0">
                      <a:pos x="69" y="45"/>
                    </a:cxn>
                    <a:cxn ang="0">
                      <a:pos x="96" y="45"/>
                    </a:cxn>
                    <a:cxn ang="0">
                      <a:pos x="104" y="48"/>
                    </a:cxn>
                    <a:cxn ang="0">
                      <a:pos x="116" y="58"/>
                    </a:cxn>
                    <a:cxn ang="0">
                      <a:pos x="117" y="57"/>
                    </a:cxn>
                    <a:cxn ang="0">
                      <a:pos x="117" y="20"/>
                    </a:cxn>
                    <a:cxn ang="0">
                      <a:pos x="111" y="14"/>
                    </a:cxn>
                    <a:cxn ang="0">
                      <a:pos x="87" y="14"/>
                    </a:cxn>
                    <a:cxn ang="0">
                      <a:pos x="86" y="14"/>
                    </a:cxn>
                    <a:cxn ang="0">
                      <a:pos x="86" y="7"/>
                    </a:cxn>
                    <a:cxn ang="0">
                      <a:pos x="80" y="0"/>
                    </a:cxn>
                    <a:cxn ang="0">
                      <a:pos x="37" y="0"/>
                    </a:cxn>
                    <a:cxn ang="0">
                      <a:pos x="30" y="7"/>
                    </a:cxn>
                    <a:cxn ang="0">
                      <a:pos x="30" y="14"/>
                    </a:cxn>
                    <a:cxn ang="0">
                      <a:pos x="30" y="14"/>
                    </a:cxn>
                    <a:cxn ang="0">
                      <a:pos x="6" y="14"/>
                    </a:cxn>
                    <a:cxn ang="0">
                      <a:pos x="0" y="20"/>
                    </a:cxn>
                    <a:cxn ang="0">
                      <a:pos x="0" y="67"/>
                    </a:cxn>
                    <a:cxn ang="0">
                      <a:pos x="3" y="72"/>
                    </a:cxn>
                    <a:cxn ang="0">
                      <a:pos x="4" y="74"/>
                    </a:cxn>
                    <a:cxn ang="0">
                      <a:pos x="4" y="99"/>
                    </a:cxn>
                    <a:cxn ang="0">
                      <a:pos x="13" y="108"/>
                    </a:cxn>
                    <a:cxn ang="0">
                      <a:pos x="61" y="108"/>
                    </a:cxn>
                    <a:cxn ang="0">
                      <a:pos x="61" y="108"/>
                    </a:cxn>
                    <a:cxn ang="0">
                      <a:pos x="61" y="102"/>
                    </a:cxn>
                  </a:cxnLst>
                  <a:rect l="0" t="0" r="r" b="b"/>
                  <a:pathLst>
                    <a:path w="117" h="108">
                      <a:moveTo>
                        <a:pt x="37" y="7"/>
                      </a:move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9" y="7"/>
                        <a:pt x="80" y="7"/>
                        <a:pt x="80" y="8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14"/>
                        <a:pt x="79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lnTo>
                        <a:pt x="37" y="7"/>
                      </a:lnTo>
                      <a:close/>
                      <a:moveTo>
                        <a:pt x="61" y="102"/>
                      </a:moveTo>
                      <a:cubicBezTo>
                        <a:pt x="61" y="101"/>
                        <a:pt x="60" y="101"/>
                        <a:pt x="60" y="101"/>
                      </a:cubicBezTo>
                      <a:cubicBezTo>
                        <a:pt x="13" y="101"/>
                        <a:pt x="13" y="101"/>
                        <a:pt x="13" y="101"/>
                      </a:cubicBezTo>
                      <a:cubicBezTo>
                        <a:pt x="11" y="101"/>
                        <a:pt x="10" y="100"/>
                        <a:pt x="10" y="99"/>
                      </a:cubicBezTo>
                      <a:cubicBezTo>
                        <a:pt x="10" y="74"/>
                        <a:pt x="10" y="74"/>
                        <a:pt x="10" y="74"/>
                      </a:cubicBezTo>
                      <a:cubicBezTo>
                        <a:pt x="10" y="74"/>
                        <a:pt x="10" y="73"/>
                        <a:pt x="11" y="73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3"/>
                        <a:pt x="18" y="73"/>
                        <a:pt x="18" y="72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8" y="63"/>
                        <a:pt x="18" y="57"/>
                        <a:pt x="24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7" y="57"/>
                        <a:pt x="48" y="63"/>
                        <a:pt x="48" y="66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48" y="73"/>
                        <a:pt x="49" y="73"/>
                        <a:pt x="49" y="73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61" y="73"/>
                        <a:pt x="61" y="72"/>
                        <a:pt x="61" y="72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48"/>
                        <a:pt x="65" y="45"/>
                        <a:pt x="69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9" y="45"/>
                        <a:pt x="102" y="46"/>
                        <a:pt x="104" y="48"/>
                      </a:cubicBezTo>
                      <a:cubicBezTo>
                        <a:pt x="104" y="48"/>
                        <a:pt x="113" y="55"/>
                        <a:pt x="116" y="58"/>
                      </a:cubicBezTo>
                      <a:cubicBezTo>
                        <a:pt x="116" y="58"/>
                        <a:pt x="117" y="58"/>
                        <a:pt x="117" y="57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17" y="17"/>
                        <a:pt x="114" y="14"/>
                        <a:pt x="111" y="14"/>
                      </a:cubicBezTo>
                      <a:cubicBezTo>
                        <a:pt x="87" y="14"/>
                        <a:pt x="87" y="14"/>
                        <a:pt x="87" y="14"/>
                      </a:cubicBezTo>
                      <a:cubicBezTo>
                        <a:pt x="87" y="14"/>
                        <a:pt x="86" y="14"/>
                        <a:pt x="86" y="14"/>
                      </a:cubicBezTo>
                      <a:cubicBezTo>
                        <a:pt x="86" y="7"/>
                        <a:pt x="86" y="7"/>
                        <a:pt x="86" y="7"/>
                      </a:cubicBezTo>
                      <a:cubicBezTo>
                        <a:pt x="86" y="3"/>
                        <a:pt x="83" y="0"/>
                        <a:pt x="8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0" y="3"/>
                        <a:pt x="30" y="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2" y="14"/>
                        <a:pt x="0" y="17"/>
                        <a:pt x="0" y="2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0"/>
                        <a:pt x="1" y="71"/>
                        <a:pt x="3" y="72"/>
                      </a:cubicBezTo>
                      <a:cubicBezTo>
                        <a:pt x="3" y="73"/>
                        <a:pt x="4" y="73"/>
                        <a:pt x="4" y="74"/>
                      </a:cubicBezTo>
                      <a:cubicBezTo>
                        <a:pt x="4" y="99"/>
                        <a:pt x="4" y="99"/>
                        <a:pt x="4" y="99"/>
                      </a:cubicBezTo>
                      <a:cubicBezTo>
                        <a:pt x="4" y="104"/>
                        <a:pt x="8" y="108"/>
                        <a:pt x="13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lnTo>
                        <a:pt x="61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Group 122"/>
            <p:cNvGrpSpPr/>
            <p:nvPr/>
          </p:nvGrpSpPr>
          <p:grpSpPr>
            <a:xfrm>
              <a:off x="270736" y="3575064"/>
              <a:ext cx="2184893" cy="649603"/>
              <a:chOff x="1415480" y="1669738"/>
              <a:chExt cx="2913191" cy="866137"/>
            </a:xfrm>
          </p:grpSpPr>
          <p:sp>
            <p:nvSpPr>
              <p:cNvPr id="18" name="TextBox 123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124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8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dd36f2b-dae7-40c1-8a6a-86b7a0673745"/>
          <p:cNvGrpSpPr>
            <a:grpSpLocks noChangeAspect="1"/>
          </p:cNvGrpSpPr>
          <p:nvPr/>
        </p:nvGrpSpPr>
        <p:grpSpPr>
          <a:xfrm>
            <a:off x="1668065" y="1378743"/>
            <a:ext cx="5807870" cy="2235995"/>
            <a:chOff x="2486025" y="1838324"/>
            <a:chExt cx="7743826" cy="2981326"/>
          </a:xfrm>
        </p:grpSpPr>
        <p:sp>
          <p:nvSpPr>
            <p:cNvPr id="4" name="Freeform: Shape 6"/>
            <p:cNvSpPr/>
            <p:nvPr/>
          </p:nvSpPr>
          <p:spPr>
            <a:xfrm>
              <a:off x="2486025" y="1838324"/>
              <a:ext cx="2681288" cy="2981326"/>
            </a:xfrm>
            <a:custGeom>
              <a:avLst/>
              <a:gdLst>
                <a:gd name="connsiteX0" fmla="*/ 1490663 w 2681288"/>
                <a:gd name="connsiteY0" fmla="*/ 0 h 2981326"/>
                <a:gd name="connsiteX1" fmla="*/ 2640931 w 2681288"/>
                <a:gd name="connsiteY1" fmla="*/ 542463 h 2981326"/>
                <a:gd name="connsiteX2" fmla="*/ 2681288 w 2681288"/>
                <a:gd name="connsiteY2" fmla="*/ 596432 h 2981326"/>
                <a:gd name="connsiteX3" fmla="*/ 2635832 w 2681288"/>
                <a:gd name="connsiteY3" fmla="*/ 657219 h 2981326"/>
                <a:gd name="connsiteX4" fmla="*/ 2381250 w 2681288"/>
                <a:gd name="connsiteY4" fmla="*/ 1490663 h 2981326"/>
                <a:gd name="connsiteX5" fmla="*/ 2635832 w 2681288"/>
                <a:gd name="connsiteY5" fmla="*/ 2324107 h 2981326"/>
                <a:gd name="connsiteX6" fmla="*/ 2681288 w 2681288"/>
                <a:gd name="connsiteY6" fmla="*/ 2384895 h 2981326"/>
                <a:gd name="connsiteX7" fmla="*/ 2640931 w 2681288"/>
                <a:gd name="connsiteY7" fmla="*/ 2438863 h 2981326"/>
                <a:gd name="connsiteX8" fmla="*/ 1490663 w 2681288"/>
                <a:gd name="connsiteY8" fmla="*/ 2981326 h 2981326"/>
                <a:gd name="connsiteX9" fmla="*/ 0 w 2681288"/>
                <a:gd name="connsiteY9" fmla="*/ 1490663 h 2981326"/>
                <a:gd name="connsiteX10" fmla="*/ 1490663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490663" y="0"/>
                  </a:moveTo>
                  <a:cubicBezTo>
                    <a:pt x="1953752" y="0"/>
                    <a:pt x="2367521" y="211167"/>
                    <a:pt x="2640931" y="542463"/>
                  </a:cubicBezTo>
                  <a:lnTo>
                    <a:pt x="2681288" y="596432"/>
                  </a:lnTo>
                  <a:lnTo>
                    <a:pt x="2635832" y="657219"/>
                  </a:lnTo>
                  <a:cubicBezTo>
                    <a:pt x="2475102" y="895131"/>
                    <a:pt x="2381250" y="1181937"/>
                    <a:pt x="2381250" y="1490663"/>
                  </a:cubicBezTo>
                  <a:cubicBezTo>
                    <a:pt x="2381250" y="1799389"/>
                    <a:pt x="2475102" y="2086195"/>
                    <a:pt x="2635832" y="2324107"/>
                  </a:cubicBezTo>
                  <a:lnTo>
                    <a:pt x="2681288" y="2384895"/>
                  </a:lnTo>
                  <a:lnTo>
                    <a:pt x="2640931" y="2438863"/>
                  </a:lnTo>
                  <a:cubicBezTo>
                    <a:pt x="2367521" y="2770159"/>
                    <a:pt x="1953752" y="2981326"/>
                    <a:pt x="1490663" y="2981326"/>
                  </a:cubicBezTo>
                  <a:cubicBezTo>
                    <a:pt x="667393" y="2981326"/>
                    <a:pt x="0" y="2313933"/>
                    <a:pt x="0" y="1490663"/>
                  </a:cubicBezTo>
                  <a:cubicBezTo>
                    <a:pt x="0" y="667393"/>
                    <a:pt x="667393" y="0"/>
                    <a:pt x="1490663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5167313" y="1838324"/>
              <a:ext cx="2381250" cy="2981326"/>
            </a:xfrm>
            <a:custGeom>
              <a:avLst/>
              <a:gdLst>
                <a:gd name="connsiteX0" fmla="*/ 1190625 w 2381250"/>
                <a:gd name="connsiteY0" fmla="*/ 0 h 2981326"/>
                <a:gd name="connsiteX1" fmla="*/ 2340893 w 2381250"/>
                <a:gd name="connsiteY1" fmla="*/ 542463 h 2981326"/>
                <a:gd name="connsiteX2" fmla="*/ 2381250 w 2381250"/>
                <a:gd name="connsiteY2" fmla="*/ 596432 h 2981326"/>
                <a:gd name="connsiteX3" fmla="*/ 2335794 w 2381250"/>
                <a:gd name="connsiteY3" fmla="*/ 657219 h 2981326"/>
                <a:gd name="connsiteX4" fmla="*/ 2081212 w 2381250"/>
                <a:gd name="connsiteY4" fmla="*/ 1490663 h 2981326"/>
                <a:gd name="connsiteX5" fmla="*/ 2335794 w 2381250"/>
                <a:gd name="connsiteY5" fmla="*/ 2324107 h 2981326"/>
                <a:gd name="connsiteX6" fmla="*/ 2381250 w 2381250"/>
                <a:gd name="connsiteY6" fmla="*/ 2384895 h 2981326"/>
                <a:gd name="connsiteX7" fmla="*/ 2340893 w 2381250"/>
                <a:gd name="connsiteY7" fmla="*/ 2438863 h 2981326"/>
                <a:gd name="connsiteX8" fmla="*/ 1190625 w 2381250"/>
                <a:gd name="connsiteY8" fmla="*/ 2981326 h 2981326"/>
                <a:gd name="connsiteX9" fmla="*/ 40357 w 2381250"/>
                <a:gd name="connsiteY9" fmla="*/ 2438863 h 2981326"/>
                <a:gd name="connsiteX10" fmla="*/ 0 w 2381250"/>
                <a:gd name="connsiteY10" fmla="*/ 2384895 h 2981326"/>
                <a:gd name="connsiteX11" fmla="*/ 45456 w 2381250"/>
                <a:gd name="connsiteY11" fmla="*/ 2324107 h 2981326"/>
                <a:gd name="connsiteX12" fmla="*/ 300038 w 2381250"/>
                <a:gd name="connsiteY12" fmla="*/ 1490663 h 2981326"/>
                <a:gd name="connsiteX13" fmla="*/ 45456 w 2381250"/>
                <a:gd name="connsiteY13" fmla="*/ 657219 h 2981326"/>
                <a:gd name="connsiteX14" fmla="*/ 0 w 2381250"/>
                <a:gd name="connsiteY14" fmla="*/ 596432 h 2981326"/>
                <a:gd name="connsiteX15" fmla="*/ 40357 w 2381250"/>
                <a:gd name="connsiteY15" fmla="*/ 542463 h 2981326"/>
                <a:gd name="connsiteX16" fmla="*/ 1190625 w 2381250"/>
                <a:gd name="connsiteY16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250" h="2981326">
                  <a:moveTo>
                    <a:pt x="1190625" y="0"/>
                  </a:moveTo>
                  <a:cubicBezTo>
                    <a:pt x="1653714" y="0"/>
                    <a:pt x="2067483" y="211167"/>
                    <a:pt x="2340893" y="542463"/>
                  </a:cubicBezTo>
                  <a:lnTo>
                    <a:pt x="2381250" y="596432"/>
                  </a:lnTo>
                  <a:lnTo>
                    <a:pt x="2335794" y="657219"/>
                  </a:lnTo>
                  <a:cubicBezTo>
                    <a:pt x="2175064" y="895131"/>
                    <a:pt x="2081212" y="1181937"/>
                    <a:pt x="2081212" y="1490663"/>
                  </a:cubicBezTo>
                  <a:cubicBezTo>
                    <a:pt x="2081212" y="1799389"/>
                    <a:pt x="2175064" y="2086195"/>
                    <a:pt x="2335794" y="2324107"/>
                  </a:cubicBezTo>
                  <a:lnTo>
                    <a:pt x="2381250" y="2384895"/>
                  </a:lnTo>
                  <a:lnTo>
                    <a:pt x="2340893" y="2438863"/>
                  </a:lnTo>
                  <a:cubicBezTo>
                    <a:pt x="2067483" y="2770159"/>
                    <a:pt x="1653714" y="2981326"/>
                    <a:pt x="1190625" y="2981326"/>
                  </a:cubicBezTo>
                  <a:cubicBezTo>
                    <a:pt x="727535" y="2981326"/>
                    <a:pt x="313766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6" y="211167"/>
                    <a:pt x="727535" y="0"/>
                    <a:pt x="1190625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7548563" y="1838324"/>
              <a:ext cx="2681288" cy="2981326"/>
            </a:xfrm>
            <a:custGeom>
              <a:avLst/>
              <a:gdLst>
                <a:gd name="connsiteX0" fmla="*/ 1190625 w 2681288"/>
                <a:gd name="connsiteY0" fmla="*/ 0 h 2981326"/>
                <a:gd name="connsiteX1" fmla="*/ 2681288 w 2681288"/>
                <a:gd name="connsiteY1" fmla="*/ 1490663 h 2981326"/>
                <a:gd name="connsiteX2" fmla="*/ 1190625 w 2681288"/>
                <a:gd name="connsiteY2" fmla="*/ 2981326 h 2981326"/>
                <a:gd name="connsiteX3" fmla="*/ 40357 w 2681288"/>
                <a:gd name="connsiteY3" fmla="*/ 2438863 h 2981326"/>
                <a:gd name="connsiteX4" fmla="*/ 0 w 2681288"/>
                <a:gd name="connsiteY4" fmla="*/ 2384895 h 2981326"/>
                <a:gd name="connsiteX5" fmla="*/ 45456 w 2681288"/>
                <a:gd name="connsiteY5" fmla="*/ 2324107 h 2981326"/>
                <a:gd name="connsiteX6" fmla="*/ 300038 w 2681288"/>
                <a:gd name="connsiteY6" fmla="*/ 1490663 h 2981326"/>
                <a:gd name="connsiteX7" fmla="*/ 45456 w 2681288"/>
                <a:gd name="connsiteY7" fmla="*/ 657219 h 2981326"/>
                <a:gd name="connsiteX8" fmla="*/ 0 w 2681288"/>
                <a:gd name="connsiteY8" fmla="*/ 596432 h 2981326"/>
                <a:gd name="connsiteX9" fmla="*/ 40357 w 2681288"/>
                <a:gd name="connsiteY9" fmla="*/ 542463 h 2981326"/>
                <a:gd name="connsiteX10" fmla="*/ 1190625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190625" y="0"/>
                  </a:moveTo>
                  <a:cubicBezTo>
                    <a:pt x="2013895" y="0"/>
                    <a:pt x="2681288" y="667393"/>
                    <a:pt x="2681288" y="1490663"/>
                  </a:cubicBezTo>
                  <a:cubicBezTo>
                    <a:pt x="2681288" y="2313933"/>
                    <a:pt x="2013895" y="2981326"/>
                    <a:pt x="1190625" y="2981326"/>
                  </a:cubicBezTo>
                  <a:cubicBezTo>
                    <a:pt x="727536" y="2981326"/>
                    <a:pt x="313767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7" y="211167"/>
                    <a:pt x="727536" y="0"/>
                    <a:pt x="1190625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7" name="Rectangle 8"/>
            <p:cNvSpPr/>
            <p:nvPr/>
          </p:nvSpPr>
          <p:spPr>
            <a:xfrm>
              <a:off x="5560648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3029379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8091917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608D3A8-D130-4482-A8B4-EB6C06535C3B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:a16="http://schemas.microsoft.com/office/drawing/2014/main" id="{CC19E288-9FD0-47A7-9A29-91BEF3F570EE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83D63D-397C-4E7F-924B-7F6C7444C15D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2812E2-F243-42E7-9C49-416641FB88E0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00E5AA46-3FC8-400B-B374-A31053AE00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8A20989D-D13E-4BFB-9395-58E9F421C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171DD4C9-6AAA-4BA7-BA92-FBCFAD58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5993BEAD-B932-4550-8899-F2142ED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401D9848-8266-4C8D-B105-CA2D8F5D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C2E5863B-2ADE-4FC8-B11A-E24AE5E4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E88B0B8F-93A6-4D6C-9E36-30321AAD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366AFB83-1E5F-40C2-95ED-D0196CE4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5484EBDD-ABB4-4035-AAE7-01D76F90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17B222CE-0FA2-44A6-869D-13781B3F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45D142E8-6266-4320-A159-A8276D0C0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4476C918-4EAA-4E71-8D09-968D0026F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44255C9F-00DB-4CD0-B3EE-42F455F5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82BDAF86-D870-4DB3-85FB-15931A52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E7FD9F04-9884-4D43-8A51-40693C774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BB5E9066-CF47-45C1-866C-B36B016E6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D3F9CA5E-50F4-486F-8687-01B842B9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565781FF-40B7-4B05-AA9A-467AB3B6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2C732D2C-C71E-4F12-89A8-033A738A7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ED44A319-42C6-42EF-8C3C-ED5F2FA8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E38E265D-A1DC-4668-98BA-E3D82D53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3BE6A17-B6E6-4511-953C-A8259E4C2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34E98BE-25AF-47F9-8209-570C0FDB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582E0986-592C-4AFF-8F3F-8E19F834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ECD388ED-5BF3-47C9-B64C-BCD29D8BA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5773735B-3040-4066-A570-DB63BE80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47FE0E-68F9-43A1-85CF-70C80A8B4E63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9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413515" y="2787570"/>
            <a:ext cx="4377956" cy="1755098"/>
            <a:chOff x="2413515" y="2787570"/>
            <a:chExt cx="4377956" cy="1755098"/>
          </a:xfrm>
        </p:grpSpPr>
        <p:grpSp>
          <p:nvGrpSpPr>
            <p:cNvPr id="7" name="Group 13"/>
            <p:cNvGrpSpPr/>
            <p:nvPr/>
          </p:nvGrpSpPr>
          <p:grpSpPr>
            <a:xfrm flipH="1">
              <a:off x="5410547" y="2787570"/>
              <a:ext cx="1265279" cy="673298"/>
              <a:chOff x="2590800" y="1804482"/>
              <a:chExt cx="1374843" cy="731600"/>
            </a:xfrm>
            <a:solidFill>
              <a:schemeClr val="accent4"/>
            </a:solidFill>
          </p:grpSpPr>
          <p:sp>
            <p:nvSpPr>
              <p:cNvPr id="77" name="Arrow: Notched Right 14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Arrow: Pentagon 15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 flipH="1">
              <a:off x="3947866" y="2787570"/>
              <a:ext cx="1265279" cy="673298"/>
              <a:chOff x="2590800" y="1804482"/>
              <a:chExt cx="1374843" cy="731600"/>
            </a:xfrm>
            <a:solidFill>
              <a:schemeClr val="accent5"/>
            </a:solidFill>
          </p:grpSpPr>
          <p:sp>
            <p:nvSpPr>
              <p:cNvPr id="75" name="Arrow: Notched Right 17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Arrow: Pentagon 18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 flipH="1">
              <a:off x="2468175" y="2787570"/>
              <a:ext cx="1265279" cy="673298"/>
              <a:chOff x="2590800" y="1804482"/>
              <a:chExt cx="1374843" cy="731600"/>
            </a:xfrm>
            <a:solidFill>
              <a:schemeClr val="accent6"/>
            </a:solidFill>
          </p:grpSpPr>
          <p:sp>
            <p:nvSpPr>
              <p:cNvPr id="73" name="Arrow: Notched Right 20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Arrow: Pentagon 21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</p:grpSp>
        <p:grpSp>
          <p:nvGrpSpPr>
            <p:cNvPr id="13" name="Group 40"/>
            <p:cNvGrpSpPr/>
            <p:nvPr/>
          </p:nvGrpSpPr>
          <p:grpSpPr>
            <a:xfrm>
              <a:off x="5684418" y="2905446"/>
              <a:ext cx="437548" cy="437548"/>
              <a:chOff x="5780744" y="3158857"/>
              <a:chExt cx="475436" cy="475436"/>
            </a:xfrm>
          </p:grpSpPr>
          <p:sp>
            <p:nvSpPr>
              <p:cNvPr id="51" name="Oval 41"/>
              <p:cNvSpPr/>
              <p:nvPr/>
            </p:nvSpPr>
            <p:spPr bwMode="auto">
              <a:xfrm>
                <a:off x="5780744" y="315885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5882462" y="3259582"/>
                <a:ext cx="272001" cy="273986"/>
                <a:chOff x="1905000" y="3457575"/>
                <a:chExt cx="217488" cy="219075"/>
              </a:xfrm>
              <a:solidFill>
                <a:schemeClr val="bg1"/>
              </a:solidFill>
            </p:grpSpPr>
            <p:sp>
              <p:nvSpPr>
                <p:cNvPr id="53" name="Freeform: Shape 43"/>
                <p:cNvSpPr>
                  <a:spLocks/>
                </p:cNvSpPr>
                <p:nvPr/>
              </p:nvSpPr>
              <p:spPr bwMode="auto">
                <a:xfrm>
                  <a:off x="1905000" y="3457575"/>
                  <a:ext cx="217488" cy="219075"/>
                </a:xfrm>
                <a:custGeom>
                  <a:avLst/>
                  <a:gdLst/>
                  <a:ahLst/>
                  <a:cxnLst>
                    <a:cxn ang="0">
                      <a:pos x="76" y="9"/>
                    </a:cxn>
                    <a:cxn ang="0">
                      <a:pos x="53" y="0"/>
                    </a:cxn>
                    <a:cxn ang="0">
                      <a:pos x="30" y="9"/>
                    </a:cxn>
                    <a:cxn ang="0">
                      <a:pos x="21" y="32"/>
                    </a:cxn>
                    <a:cxn ang="0">
                      <a:pos x="25" y="48"/>
                    </a:cxn>
                    <a:cxn ang="0">
                      <a:pos x="1" y="73"/>
                    </a:cxn>
                    <a:cxn ang="0">
                      <a:pos x="0" y="75"/>
                    </a:cxn>
                    <a:cxn ang="0">
                      <a:pos x="1" y="77"/>
                    </a:cxn>
                    <a:cxn ang="0">
                      <a:pos x="8" y="85"/>
                    </a:cxn>
                    <a:cxn ang="0">
                      <a:pos x="10" y="85"/>
                    </a:cxn>
                    <a:cxn ang="0">
                      <a:pos x="12" y="85"/>
                    </a:cxn>
                    <a:cxn ang="0">
                      <a:pos x="37" y="60"/>
                    </a:cxn>
                    <a:cxn ang="0">
                      <a:pos x="53" y="64"/>
                    </a:cxn>
                    <a:cxn ang="0">
                      <a:pos x="76" y="55"/>
                    </a:cxn>
                    <a:cxn ang="0">
                      <a:pos x="85" y="32"/>
                    </a:cxn>
                    <a:cxn ang="0">
                      <a:pos x="76" y="9"/>
                    </a:cxn>
                    <a:cxn ang="0">
                      <a:pos x="10" y="79"/>
                    </a:cxn>
                    <a:cxn ang="0">
                      <a:pos x="6" y="75"/>
                    </a:cxn>
                    <a:cxn ang="0">
                      <a:pos x="28" y="53"/>
                    </a:cxn>
                    <a:cxn ang="0">
                      <a:pos x="30" y="55"/>
                    </a:cxn>
                    <a:cxn ang="0">
                      <a:pos x="32" y="57"/>
                    </a:cxn>
                    <a:cxn ang="0">
                      <a:pos x="10" y="79"/>
                    </a:cxn>
                    <a:cxn ang="0">
                      <a:pos x="72" y="51"/>
                    </a:cxn>
                    <a:cxn ang="0">
                      <a:pos x="53" y="59"/>
                    </a:cxn>
                    <a:cxn ang="0">
                      <a:pos x="34" y="51"/>
                    </a:cxn>
                    <a:cxn ang="0">
                      <a:pos x="26" y="32"/>
                    </a:cxn>
                    <a:cxn ang="0">
                      <a:pos x="34" y="13"/>
                    </a:cxn>
                    <a:cxn ang="0">
                      <a:pos x="53" y="5"/>
                    </a:cxn>
                    <a:cxn ang="0">
                      <a:pos x="72" y="13"/>
                    </a:cxn>
                    <a:cxn ang="0">
                      <a:pos x="80" y="32"/>
                    </a:cxn>
                    <a:cxn ang="0">
                      <a:pos x="72" y="51"/>
                    </a:cxn>
                  </a:cxnLst>
                  <a:rect l="0" t="0" r="r" b="b"/>
                  <a:pathLst>
                    <a:path w="85" h="85">
                      <a:moveTo>
                        <a:pt x="76" y="9"/>
                      </a:moveTo>
                      <a:cubicBezTo>
                        <a:pt x="70" y="3"/>
                        <a:pt x="62" y="0"/>
                        <a:pt x="53" y="0"/>
                      </a:cubicBezTo>
                      <a:cubicBezTo>
                        <a:pt x="44" y="0"/>
                        <a:pt x="36" y="3"/>
                        <a:pt x="30" y="9"/>
                      </a:cubicBezTo>
                      <a:cubicBezTo>
                        <a:pt x="24" y="15"/>
                        <a:pt x="21" y="23"/>
                        <a:pt x="21" y="32"/>
                      </a:cubicBezTo>
                      <a:cubicBezTo>
                        <a:pt x="21" y="38"/>
                        <a:pt x="22" y="43"/>
                        <a:pt x="25" y="48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0" y="74"/>
                        <a:pt x="0" y="74"/>
                        <a:pt x="0" y="75"/>
                      </a:cubicBezTo>
                      <a:cubicBezTo>
                        <a:pt x="0" y="76"/>
                        <a:pt x="0" y="76"/>
                        <a:pt x="1" y="77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9" y="85"/>
                        <a:pt x="9" y="85"/>
                        <a:pt x="10" y="85"/>
                      </a:cubicBezTo>
                      <a:cubicBezTo>
                        <a:pt x="11" y="85"/>
                        <a:pt x="12" y="85"/>
                        <a:pt x="12" y="85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2" y="63"/>
                        <a:pt x="47" y="64"/>
                        <a:pt x="53" y="64"/>
                      </a:cubicBezTo>
                      <a:cubicBezTo>
                        <a:pt x="62" y="64"/>
                        <a:pt x="70" y="61"/>
                        <a:pt x="76" y="55"/>
                      </a:cubicBezTo>
                      <a:cubicBezTo>
                        <a:pt x="82" y="49"/>
                        <a:pt x="85" y="41"/>
                        <a:pt x="85" y="32"/>
                      </a:cubicBezTo>
                      <a:cubicBezTo>
                        <a:pt x="85" y="23"/>
                        <a:pt x="82" y="15"/>
                        <a:pt x="76" y="9"/>
                      </a:cubicBezTo>
                      <a:close/>
                      <a:moveTo>
                        <a:pt x="10" y="79"/>
                      </a:moveTo>
                      <a:cubicBezTo>
                        <a:pt x="6" y="75"/>
                        <a:pt x="6" y="75"/>
                        <a:pt x="6" y="75"/>
                      </a:cubicBezTo>
                      <a:cubicBezTo>
                        <a:pt x="28" y="53"/>
                        <a:pt x="28" y="53"/>
                        <a:pt x="28" y="53"/>
                      </a:cubicBezTo>
                      <a:cubicBezTo>
                        <a:pt x="29" y="53"/>
                        <a:pt x="30" y="54"/>
                        <a:pt x="30" y="55"/>
                      </a:cubicBezTo>
                      <a:cubicBezTo>
                        <a:pt x="31" y="56"/>
                        <a:pt x="32" y="56"/>
                        <a:pt x="32" y="57"/>
                      </a:cubicBezTo>
                      <a:lnTo>
                        <a:pt x="10" y="79"/>
                      </a:lnTo>
                      <a:close/>
                      <a:moveTo>
                        <a:pt x="72" y="51"/>
                      </a:moveTo>
                      <a:cubicBezTo>
                        <a:pt x="67" y="56"/>
                        <a:pt x="60" y="59"/>
                        <a:pt x="53" y="59"/>
                      </a:cubicBezTo>
                      <a:cubicBezTo>
                        <a:pt x="46" y="59"/>
                        <a:pt x="39" y="56"/>
                        <a:pt x="34" y="51"/>
                      </a:cubicBezTo>
                      <a:cubicBezTo>
                        <a:pt x="29" y="46"/>
                        <a:pt x="26" y="39"/>
                        <a:pt x="26" y="32"/>
                      </a:cubicBezTo>
                      <a:cubicBezTo>
                        <a:pt x="26" y="25"/>
                        <a:pt x="29" y="18"/>
                        <a:pt x="34" y="13"/>
                      </a:cubicBezTo>
                      <a:cubicBezTo>
                        <a:pt x="39" y="8"/>
                        <a:pt x="46" y="5"/>
                        <a:pt x="53" y="5"/>
                      </a:cubicBezTo>
                      <a:cubicBezTo>
                        <a:pt x="60" y="5"/>
                        <a:pt x="67" y="8"/>
                        <a:pt x="72" y="13"/>
                      </a:cubicBezTo>
                      <a:cubicBezTo>
                        <a:pt x="77" y="18"/>
                        <a:pt x="80" y="25"/>
                        <a:pt x="80" y="32"/>
                      </a:cubicBezTo>
                      <a:cubicBezTo>
                        <a:pt x="80" y="39"/>
                        <a:pt x="77" y="46"/>
                        <a:pt x="72" y="5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4"/>
                <p:cNvSpPr>
                  <a:spLocks/>
                </p:cNvSpPr>
                <p:nvPr/>
              </p:nvSpPr>
              <p:spPr bwMode="auto">
                <a:xfrm>
                  <a:off x="1992313" y="3548063"/>
                  <a:ext cx="107950" cy="5080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8" y="2"/>
                    </a:cxn>
                    <a:cxn ang="0">
                      <a:pos x="33" y="11"/>
                    </a:cxn>
                    <a:cxn ang="0">
                      <a:pos x="19" y="17"/>
                    </a:cxn>
                    <a:cxn ang="0">
                      <a:pos x="5" y="11"/>
                    </a:cxn>
                    <a:cxn ang="0">
                      <a:pos x="3" y="9"/>
                    </a:cxn>
                    <a:cxn ang="0">
                      <a:pos x="1" y="8"/>
                    </a:cxn>
                    <a:cxn ang="0">
                      <a:pos x="1" y="11"/>
                    </a:cxn>
                    <a:cxn ang="0">
                      <a:pos x="3" y="13"/>
                    </a:cxn>
                    <a:cxn ang="0">
                      <a:pos x="19" y="20"/>
                    </a:cxn>
                    <a:cxn ang="0">
                      <a:pos x="35" y="13"/>
                    </a:cxn>
                    <a:cxn ang="0">
                      <a:pos x="42" y="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2" h="20">
                      <a:moveTo>
                        <a:pt x="40" y="0"/>
                      </a:moveTo>
                      <a:cubicBezTo>
                        <a:pt x="39" y="0"/>
                        <a:pt x="38" y="1"/>
                        <a:pt x="38" y="2"/>
                      </a:cubicBezTo>
                      <a:cubicBezTo>
                        <a:pt x="37" y="5"/>
                        <a:pt x="35" y="8"/>
                        <a:pt x="33" y="11"/>
                      </a:cubicBezTo>
                      <a:cubicBezTo>
                        <a:pt x="29" y="15"/>
                        <a:pt x="24" y="17"/>
                        <a:pt x="19" y="17"/>
                      </a:cubicBezTo>
                      <a:cubicBezTo>
                        <a:pt x="14" y="17"/>
                        <a:pt x="9" y="15"/>
                        <a:pt x="5" y="11"/>
                      </a:cubicBezTo>
                      <a:cubicBezTo>
                        <a:pt x="5" y="10"/>
                        <a:pt x="4" y="9"/>
                        <a:pt x="3" y="9"/>
                      </a:cubicBezTo>
                      <a:cubicBezTo>
                        <a:pt x="3" y="8"/>
                        <a:pt x="2" y="8"/>
                        <a:pt x="1" y="8"/>
                      </a:cubicBezTo>
                      <a:cubicBezTo>
                        <a:pt x="0" y="9"/>
                        <a:pt x="0" y="10"/>
                        <a:pt x="1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25" y="20"/>
                        <a:pt x="31" y="18"/>
                        <a:pt x="35" y="13"/>
                      </a:cubicBezTo>
                      <a:cubicBezTo>
                        <a:pt x="38" y="10"/>
                        <a:pt x="41" y="7"/>
                        <a:pt x="42" y="2"/>
                      </a:cubicBezTo>
                      <a:cubicBezTo>
                        <a:pt x="42" y="1"/>
                        <a:pt x="41" y="0"/>
                        <a:pt x="4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5"/>
                <p:cNvSpPr>
                  <a:spLocks/>
                </p:cNvSpPr>
                <p:nvPr/>
              </p:nvSpPr>
              <p:spPr bwMode="auto">
                <a:xfrm>
                  <a:off x="1976438" y="3481388"/>
                  <a:ext cx="123825" cy="79375"/>
                </a:xfrm>
                <a:custGeom>
                  <a:avLst/>
                  <a:gdLst/>
                  <a:ahLst/>
                  <a:cxnLst>
                    <a:cxn ang="0">
                      <a:pos x="6" y="29"/>
                    </a:cxn>
                    <a:cxn ang="0">
                      <a:pos x="11" y="9"/>
                    </a:cxn>
                    <a:cxn ang="0">
                      <a:pos x="25" y="3"/>
                    </a:cxn>
                    <a:cxn ang="0">
                      <a:pos x="39" y="9"/>
                    </a:cxn>
                    <a:cxn ang="0">
                      <a:pos x="44" y="18"/>
                    </a:cxn>
                    <a:cxn ang="0">
                      <a:pos x="46" y="19"/>
                    </a:cxn>
                    <a:cxn ang="0">
                      <a:pos x="47" y="17"/>
                    </a:cxn>
                    <a:cxn ang="0">
                      <a:pos x="41" y="7"/>
                    </a:cxn>
                    <a:cxn ang="0">
                      <a:pos x="25" y="0"/>
                    </a:cxn>
                    <a:cxn ang="0">
                      <a:pos x="9" y="7"/>
                    </a:cxn>
                    <a:cxn ang="0">
                      <a:pos x="3" y="30"/>
                    </a:cxn>
                    <a:cxn ang="0">
                      <a:pos x="5" y="31"/>
                    </a:cxn>
                    <a:cxn ang="0">
                      <a:pos x="5" y="31"/>
                    </a:cxn>
                    <a:cxn ang="0">
                      <a:pos x="6" y="29"/>
                    </a:cxn>
                  </a:cxnLst>
                  <a:rect l="0" t="0" r="r" b="b"/>
                  <a:pathLst>
                    <a:path w="48" h="31">
                      <a:moveTo>
                        <a:pt x="6" y="29"/>
                      </a:moveTo>
                      <a:cubicBezTo>
                        <a:pt x="4" y="22"/>
                        <a:pt x="6" y="14"/>
                        <a:pt x="11" y="9"/>
                      </a:cubicBezTo>
                      <a:cubicBezTo>
                        <a:pt x="15" y="6"/>
                        <a:pt x="20" y="3"/>
                        <a:pt x="25" y="3"/>
                      </a:cubicBezTo>
                      <a:cubicBezTo>
                        <a:pt x="30" y="3"/>
                        <a:pt x="35" y="6"/>
                        <a:pt x="39" y="9"/>
                      </a:cubicBezTo>
                      <a:cubicBezTo>
                        <a:pt x="41" y="12"/>
                        <a:pt x="43" y="15"/>
                        <a:pt x="44" y="18"/>
                      </a:cubicBezTo>
                      <a:cubicBezTo>
                        <a:pt x="44" y="19"/>
                        <a:pt x="45" y="20"/>
                        <a:pt x="46" y="19"/>
                      </a:cubicBezTo>
                      <a:cubicBezTo>
                        <a:pt x="47" y="19"/>
                        <a:pt x="48" y="18"/>
                        <a:pt x="47" y="17"/>
                      </a:cubicBezTo>
                      <a:cubicBezTo>
                        <a:pt x="46" y="13"/>
                        <a:pt x="44" y="10"/>
                        <a:pt x="41" y="7"/>
                      </a:cubicBezTo>
                      <a:cubicBezTo>
                        <a:pt x="37" y="2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7"/>
                      </a:cubicBezTo>
                      <a:cubicBezTo>
                        <a:pt x="3" y="13"/>
                        <a:pt x="0" y="22"/>
                        <a:pt x="3" y="30"/>
                      </a:cubicBezTo>
                      <a:cubicBezTo>
                        <a:pt x="3" y="31"/>
                        <a:pt x="4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7" y="30"/>
                        <a:pt x="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6"/>
                <p:cNvSpPr>
                  <a:spLocks/>
                </p:cNvSpPr>
                <p:nvPr/>
              </p:nvSpPr>
              <p:spPr bwMode="auto">
                <a:xfrm>
                  <a:off x="2043113" y="3498850"/>
                  <a:ext cx="28575" cy="2063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  <a:cxn ang="0">
                      <a:pos x="2" y="4"/>
                    </a:cxn>
                    <a:cxn ang="0">
                      <a:pos x="8" y="7"/>
                    </a:cxn>
                    <a:cxn ang="0">
                      <a:pos x="9" y="8"/>
                    </a:cxn>
                    <a:cxn ang="0">
                      <a:pos x="10" y="7"/>
                    </a:cxn>
                    <a:cxn ang="0">
                      <a:pos x="10" y="5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11" h="8">
                      <a:moveTo>
                        <a:pt x="3" y="1"/>
                      </a:move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5"/>
                        <a:pt x="6" y="6"/>
                        <a:pt x="8" y="7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10" y="8"/>
                        <a:pt x="10" y="7"/>
                      </a:cubicBezTo>
                      <a:cubicBezTo>
                        <a:pt x="11" y="7"/>
                        <a:pt x="11" y="6"/>
                        <a:pt x="10" y="5"/>
                      </a:cubicBezTo>
                      <a:cubicBezTo>
                        <a:pt x="8" y="3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7"/>
                <p:cNvSpPr>
                  <a:spLocks/>
                </p:cNvSpPr>
                <p:nvPr/>
              </p:nvSpPr>
              <p:spPr bwMode="auto">
                <a:xfrm>
                  <a:off x="2070100" y="3522663"/>
                  <a:ext cx="12700" cy="17463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3" y="7"/>
                    </a:cxn>
                    <a:cxn ang="0">
                      <a:pos x="5" y="5"/>
                    </a:cxn>
                    <a:cxn ang="0">
                      <a:pos x="4" y="2"/>
                    </a:cxn>
                    <a:cxn ang="0">
                      <a:pos x="2" y="1"/>
                    </a:cxn>
                    <a:cxn ang="0">
                      <a:pos x="1" y="3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5" h="7">
                      <a:moveTo>
                        <a:pt x="1" y="6"/>
                      </a:move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4" y="7"/>
                        <a:pt x="5" y="6"/>
                        <a:pt x="5" y="5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Group 48"/>
            <p:cNvGrpSpPr/>
            <p:nvPr/>
          </p:nvGrpSpPr>
          <p:grpSpPr>
            <a:xfrm>
              <a:off x="4204206" y="2905446"/>
              <a:ext cx="437548" cy="437548"/>
              <a:chOff x="4248557" y="3177907"/>
              <a:chExt cx="475436" cy="475436"/>
            </a:xfrm>
          </p:grpSpPr>
          <p:sp>
            <p:nvSpPr>
              <p:cNvPr id="45" name="Oval 49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6" name="Group 50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47" name="Freeform: Shape 51"/>
                <p:cNvSpPr>
                  <a:spLocks/>
                </p:cNvSpPr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: Shape 52"/>
                <p:cNvSpPr>
                  <a:spLocks/>
                </p:cNvSpPr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3"/>
                <p:cNvSpPr>
                  <a:spLocks/>
                </p:cNvSpPr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54"/>
                <p:cNvSpPr>
                  <a:spLocks/>
                </p:cNvSpPr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55"/>
            <p:cNvGrpSpPr/>
            <p:nvPr/>
          </p:nvGrpSpPr>
          <p:grpSpPr>
            <a:xfrm>
              <a:off x="2705230" y="2905446"/>
              <a:ext cx="437548" cy="437548"/>
              <a:chOff x="2848382" y="3177907"/>
              <a:chExt cx="475436" cy="475436"/>
            </a:xfrm>
          </p:grpSpPr>
          <p:sp>
            <p:nvSpPr>
              <p:cNvPr id="40" name="Oval 56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Group 57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42" name="Freeform: Shape 58"/>
                <p:cNvSpPr>
                  <a:spLocks/>
                </p:cNvSpPr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59"/>
                <p:cNvSpPr>
                  <a:spLocks/>
                </p:cNvSpPr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60"/>
                <p:cNvSpPr>
                  <a:spLocks/>
                </p:cNvSpPr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8" name="Straight Connector 67"/>
            <p:cNvCxnSpPr/>
            <p:nvPr/>
          </p:nvCxnSpPr>
          <p:spPr>
            <a:xfrm rot="16200000" flipH="1">
              <a:off x="2977330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/>
            <p:cNvCxnSpPr/>
            <p:nvPr/>
          </p:nvCxnSpPr>
          <p:spPr>
            <a:xfrm rot="16200000" flipH="1">
              <a:off x="4432476" y="3597469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>
            <a:xfrm rot="16200000" flipH="1">
              <a:off x="5887622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"/>
            <p:cNvGrpSpPr/>
            <p:nvPr/>
          </p:nvGrpSpPr>
          <p:grpSpPr>
            <a:xfrm>
              <a:off x="2413515" y="3598932"/>
              <a:ext cx="1458524" cy="943736"/>
              <a:chOff x="3218020" y="4798575"/>
              <a:chExt cx="1944699" cy="1258314"/>
            </a:xfrm>
          </p:grpSpPr>
          <p:sp>
            <p:nvSpPr>
              <p:cNvPr id="38" name="TextBox 75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6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TextBox 76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80"/>
            <p:cNvGrpSpPr/>
            <p:nvPr/>
          </p:nvGrpSpPr>
          <p:grpSpPr>
            <a:xfrm>
              <a:off x="3874830" y="3598932"/>
              <a:ext cx="1458524" cy="943736"/>
              <a:chOff x="3218020" y="4798575"/>
              <a:chExt cx="1944699" cy="1258314"/>
            </a:xfrm>
          </p:grpSpPr>
          <p:sp>
            <p:nvSpPr>
              <p:cNvPr id="36" name="TextBox 81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Box 82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83"/>
            <p:cNvGrpSpPr/>
            <p:nvPr/>
          </p:nvGrpSpPr>
          <p:grpSpPr>
            <a:xfrm>
              <a:off x="5332947" y="3598932"/>
              <a:ext cx="1458524" cy="943736"/>
              <a:chOff x="3218020" y="4798575"/>
              <a:chExt cx="1944699" cy="1258314"/>
            </a:xfrm>
          </p:grpSpPr>
          <p:sp>
            <p:nvSpPr>
              <p:cNvPr id="34" name="TextBox 84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Box 85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424671" y="909577"/>
            <a:ext cx="4366800" cy="1766275"/>
            <a:chOff x="2424671" y="909577"/>
            <a:chExt cx="4366800" cy="1766275"/>
          </a:xfrm>
        </p:grpSpPr>
        <p:grpSp>
          <p:nvGrpSpPr>
            <p:cNvPr id="4" name="Group 4"/>
            <p:cNvGrpSpPr/>
            <p:nvPr/>
          </p:nvGrpSpPr>
          <p:grpSpPr>
            <a:xfrm>
              <a:off x="2468176" y="2002554"/>
              <a:ext cx="1265279" cy="673298"/>
              <a:chOff x="2590800" y="1804482"/>
              <a:chExt cx="1374843" cy="731600"/>
            </a:xfrm>
          </p:grpSpPr>
          <p:sp>
            <p:nvSpPr>
              <p:cNvPr id="83" name="Arrow: Notched Right 5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Arrow: Pentagon 6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940853" y="2002554"/>
              <a:ext cx="1265279" cy="673298"/>
              <a:chOff x="2590800" y="1804482"/>
              <a:chExt cx="1374843" cy="731600"/>
            </a:xfrm>
            <a:solidFill>
              <a:schemeClr val="accent2"/>
            </a:solidFill>
          </p:grpSpPr>
          <p:sp>
            <p:nvSpPr>
              <p:cNvPr id="81" name="Arrow: Notched Right 8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Arrow: Pentagon 9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410547" y="2002554"/>
              <a:ext cx="1265279" cy="673298"/>
              <a:chOff x="2590800" y="1804482"/>
              <a:chExt cx="1374843" cy="731600"/>
            </a:xfrm>
            <a:solidFill>
              <a:schemeClr val="accent3"/>
            </a:solidFill>
          </p:grpSpPr>
          <p:sp>
            <p:nvSpPr>
              <p:cNvPr id="79" name="Arrow: Notched Right 11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Arrow: Pentagon 12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3012038" y="2120430"/>
              <a:ext cx="437548" cy="437548"/>
              <a:chOff x="3181757" y="2258239"/>
              <a:chExt cx="475436" cy="475436"/>
            </a:xfrm>
          </p:grpSpPr>
          <p:sp>
            <p:nvSpPr>
              <p:cNvPr id="69" name="Oval 23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0" name="Group 24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71" name="Freeform: Shape 25"/>
                <p:cNvSpPr>
                  <a:spLocks/>
                </p:cNvSpPr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26"/>
                <p:cNvSpPr>
                  <a:spLocks/>
                </p:cNvSpPr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Group 27"/>
            <p:cNvGrpSpPr/>
            <p:nvPr/>
          </p:nvGrpSpPr>
          <p:grpSpPr>
            <a:xfrm>
              <a:off x="4511014" y="2120430"/>
              <a:ext cx="437548" cy="437548"/>
              <a:chOff x="4581932" y="2258239"/>
              <a:chExt cx="475436" cy="475436"/>
            </a:xfrm>
          </p:grpSpPr>
          <p:sp>
            <p:nvSpPr>
              <p:cNvPr id="62" name="Oval 28"/>
              <p:cNvSpPr/>
              <p:nvPr/>
            </p:nvSpPr>
            <p:spPr bwMode="auto">
              <a:xfrm>
                <a:off x="4581932" y="2258239"/>
                <a:ext cx="475436" cy="4754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3" name="Group 29"/>
              <p:cNvGrpSpPr/>
              <p:nvPr/>
            </p:nvGrpSpPr>
            <p:grpSpPr>
              <a:xfrm>
                <a:off x="4705933" y="2383968"/>
                <a:ext cx="227685" cy="223978"/>
                <a:chOff x="4797425" y="4017963"/>
                <a:chExt cx="195263" cy="192088"/>
              </a:xfrm>
              <a:solidFill>
                <a:schemeClr val="bg1"/>
              </a:solidFill>
            </p:grpSpPr>
            <p:sp>
              <p:nvSpPr>
                <p:cNvPr id="64" name="Freeform: Shape 30"/>
                <p:cNvSpPr>
                  <a:spLocks/>
                </p:cNvSpPr>
                <p:nvPr/>
              </p:nvSpPr>
              <p:spPr bwMode="auto">
                <a:xfrm>
                  <a:off x="4833938" y="4017963"/>
                  <a:ext cx="7938" cy="95250"/>
                </a:xfrm>
                <a:custGeom>
                  <a:avLst/>
                  <a:gdLst/>
                  <a:ahLst/>
                  <a:cxnLst>
                    <a:cxn ang="0">
                      <a:pos x="1" y="37"/>
                    </a:cxn>
                    <a:cxn ang="0">
                      <a:pos x="3" y="35"/>
                    </a:cxn>
                    <a:cxn ang="0">
                      <a:pos x="3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35"/>
                    </a:cxn>
                    <a:cxn ang="0">
                      <a:pos x="1" y="37"/>
                    </a:cxn>
                  </a:cxnLst>
                  <a:rect l="0" t="0" r="r" b="b"/>
                  <a:pathLst>
                    <a:path w="3" h="37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31"/>
                <p:cNvSpPr>
                  <a:spLocks/>
                </p:cNvSpPr>
                <p:nvPr/>
              </p:nvSpPr>
              <p:spPr bwMode="auto">
                <a:xfrm>
                  <a:off x="4860925" y="4017963"/>
                  <a:ext cx="11113" cy="58738"/>
                </a:xfrm>
                <a:custGeom>
                  <a:avLst/>
                  <a:gdLst/>
                  <a:ahLst/>
                  <a:cxnLst>
                    <a:cxn ang="0">
                      <a:pos x="2" y="23"/>
                    </a:cxn>
                    <a:cxn ang="0">
                      <a:pos x="4" y="21"/>
                    </a:cxn>
                    <a:cxn ang="0">
                      <a:pos x="4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1"/>
                    </a:cxn>
                    <a:cxn ang="0">
                      <a:pos x="2" y="23"/>
                    </a:cxn>
                  </a:cxnLst>
                  <a:rect l="0" t="0" r="r" b="b"/>
                  <a:pathLst>
                    <a:path w="4" h="23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32"/>
                <p:cNvSpPr>
                  <a:spLocks/>
                </p:cNvSpPr>
                <p:nvPr/>
              </p:nvSpPr>
              <p:spPr bwMode="auto">
                <a:xfrm>
                  <a:off x="4892675" y="4017963"/>
                  <a:ext cx="7938" cy="7620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3" y="28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8"/>
                    </a:cxn>
                    <a:cxn ang="0">
                      <a:pos x="2" y="30"/>
                    </a:cxn>
                  </a:cxnLst>
                  <a:rect l="0" t="0" r="r" b="b"/>
                  <a:pathLst>
                    <a:path w="3" h="30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33"/>
                <p:cNvSpPr>
                  <a:spLocks/>
                </p:cNvSpPr>
                <p:nvPr/>
              </p:nvSpPr>
              <p:spPr bwMode="auto">
                <a:xfrm>
                  <a:off x="4922838" y="4017963"/>
                  <a:ext cx="7938" cy="38100"/>
                </a:xfrm>
                <a:custGeom>
                  <a:avLst/>
                  <a:gdLst/>
                  <a:ahLst/>
                  <a:cxnLst>
                    <a:cxn ang="0">
                      <a:pos x="2" y="15"/>
                    </a:cxn>
                    <a:cxn ang="0">
                      <a:pos x="3" y="14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14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3" h="15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34"/>
                <p:cNvSpPr>
                  <a:spLocks/>
                </p:cNvSpPr>
                <p:nvPr/>
              </p:nvSpPr>
              <p:spPr bwMode="auto">
                <a:xfrm>
                  <a:off x="4797425" y="4017963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73" y="23"/>
                    </a:cxn>
                    <a:cxn ang="0">
                      <a:pos x="64" y="70"/>
                    </a:cxn>
                    <a:cxn ang="0">
                      <a:pos x="62" y="32"/>
                    </a:cxn>
                    <a:cxn ang="0">
                      <a:pos x="61" y="70"/>
                    </a:cxn>
                    <a:cxn ang="0">
                      <a:pos x="52" y="51"/>
                    </a:cxn>
                    <a:cxn ang="0">
                      <a:pos x="49" y="51"/>
                    </a:cxn>
                    <a:cxn ang="0">
                      <a:pos x="40" y="70"/>
                    </a:cxn>
                    <a:cxn ang="0">
                      <a:pos x="39" y="57"/>
                    </a:cxn>
                    <a:cxn ang="0">
                      <a:pos x="37" y="70"/>
                    </a:cxn>
                    <a:cxn ang="0">
                      <a:pos x="29" y="56"/>
                    </a:cxn>
                    <a:cxn ang="0">
                      <a:pos x="25" y="56"/>
                    </a:cxn>
                    <a:cxn ang="0">
                      <a:pos x="17" y="70"/>
                    </a:cxn>
                    <a:cxn ang="0">
                      <a:pos x="15" y="67"/>
                    </a:cxn>
                    <a:cxn ang="0">
                      <a:pos x="14" y="70"/>
                    </a:cxn>
                    <a:cxn ang="0">
                      <a:pos x="28" y="39"/>
                    </a:cxn>
                    <a:cxn ang="0">
                      <a:pos x="43" y="46"/>
                    </a:cxn>
                    <a:cxn ang="0">
                      <a:pos x="71" y="14"/>
                    </a:cxn>
                    <a:cxn ang="0">
                      <a:pos x="74" y="16"/>
                    </a:cxn>
                    <a:cxn ang="0">
                      <a:pos x="73" y="2"/>
                    </a:cxn>
                    <a:cxn ang="0">
                      <a:pos x="71" y="0"/>
                    </a:cxn>
                    <a:cxn ang="0">
                      <a:pos x="58" y="5"/>
                    </a:cxn>
                    <a:cxn ang="0">
                      <a:pos x="66" y="6"/>
                    </a:cxn>
                    <a:cxn ang="0">
                      <a:pos x="28" y="34"/>
                    </a:cxn>
                    <a:cxn ang="0">
                      <a:pos x="5" y="65"/>
                    </a:cxn>
                    <a:cxn ang="0">
                      <a:pos x="2" y="0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5"/>
                    </a:cxn>
                    <a:cxn ang="0">
                      <a:pos x="2" y="75"/>
                    </a:cxn>
                    <a:cxn ang="0">
                      <a:pos x="2" y="75"/>
                    </a:cxn>
                    <a:cxn ang="0">
                      <a:pos x="73" y="75"/>
                    </a:cxn>
                    <a:cxn ang="0">
                      <a:pos x="76" y="72"/>
                    </a:cxn>
                    <a:cxn ang="0">
                      <a:pos x="74" y="22"/>
                    </a:cxn>
                  </a:cxnLst>
                  <a:rect l="0" t="0" r="r" b="b"/>
                  <a:pathLst>
                    <a:path w="76" h="75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5"/>
            <p:cNvGrpSpPr/>
            <p:nvPr/>
          </p:nvGrpSpPr>
          <p:grpSpPr>
            <a:xfrm>
              <a:off x="5991225" y="2120430"/>
              <a:ext cx="437548" cy="437548"/>
              <a:chOff x="5972582" y="2258239"/>
              <a:chExt cx="475436" cy="475436"/>
            </a:xfrm>
          </p:grpSpPr>
          <p:sp>
            <p:nvSpPr>
              <p:cNvPr id="58" name="Oval 36"/>
              <p:cNvSpPr/>
              <p:nvPr/>
            </p:nvSpPr>
            <p:spPr bwMode="auto">
              <a:xfrm>
                <a:off x="5972582" y="2258239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37"/>
              <p:cNvGrpSpPr/>
              <p:nvPr/>
            </p:nvGrpSpPr>
            <p:grpSpPr>
              <a:xfrm>
                <a:off x="6115816" y="2349936"/>
                <a:ext cx="188968" cy="292042"/>
                <a:chOff x="5403850" y="3486150"/>
                <a:chExt cx="139700" cy="215900"/>
              </a:xfrm>
              <a:solidFill>
                <a:schemeClr val="bg1"/>
              </a:solidFill>
            </p:grpSpPr>
            <p:sp>
              <p:nvSpPr>
                <p:cNvPr id="60" name="Freeform: Shape 38"/>
                <p:cNvSpPr>
                  <a:spLocks/>
                </p:cNvSpPr>
                <p:nvPr/>
              </p:nvSpPr>
              <p:spPr bwMode="auto">
                <a:xfrm>
                  <a:off x="5438775" y="3522663"/>
                  <a:ext cx="69850" cy="155575"/>
                </a:xfrm>
                <a:custGeom>
                  <a:avLst/>
                  <a:gdLst/>
                  <a:ahLst/>
                  <a:cxnLst>
                    <a:cxn ang="0">
                      <a:pos x="17" y="44"/>
                    </a:cxn>
                    <a:cxn ang="0">
                      <a:pos x="16" y="47"/>
                    </a:cxn>
                    <a:cxn ang="0">
                      <a:pos x="22" y="57"/>
                    </a:cxn>
                    <a:cxn ang="0">
                      <a:pos x="5" y="57"/>
                    </a:cxn>
                    <a:cxn ang="0">
                      <a:pos x="15" y="40"/>
                    </a:cxn>
                    <a:cxn ang="0">
                      <a:pos x="15" y="39"/>
                    </a:cxn>
                    <a:cxn ang="0">
                      <a:pos x="15" y="39"/>
                    </a:cxn>
                    <a:cxn ang="0">
                      <a:pos x="15" y="16"/>
                    </a:cxn>
                    <a:cxn ang="0">
                      <a:pos x="24" y="2"/>
                    </a:cxn>
                    <a:cxn ang="0">
                      <a:pos x="24" y="1"/>
                    </a:cxn>
                    <a:cxn ang="0">
                      <a:pos x="22" y="0"/>
                    </a:cxn>
                    <a:cxn ang="0">
                      <a:pos x="5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8" y="10"/>
                    </a:cxn>
                    <a:cxn ang="0">
                      <a:pos x="11" y="11"/>
                    </a:cxn>
                    <a:cxn ang="0">
                      <a:pos x="11" y="9"/>
                    </a:cxn>
                    <a:cxn ang="0">
                      <a:pos x="8" y="3"/>
                    </a:cxn>
                    <a:cxn ang="0">
                      <a:pos x="19" y="3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39"/>
                    </a:cxn>
                    <a:cxn ang="0">
                      <a:pos x="12" y="39"/>
                    </a:cxn>
                    <a:cxn ang="0">
                      <a:pos x="1" y="58"/>
                    </a:cxn>
                    <a:cxn ang="0">
                      <a:pos x="1" y="60"/>
                    </a:cxn>
                    <a:cxn ang="0">
                      <a:pos x="2" y="61"/>
                    </a:cxn>
                    <a:cxn ang="0">
                      <a:pos x="25" y="61"/>
                    </a:cxn>
                    <a:cxn ang="0">
                      <a:pos x="27" y="60"/>
                    </a:cxn>
                    <a:cxn ang="0">
                      <a:pos x="27" y="58"/>
                    </a:cxn>
                    <a:cxn ang="0">
                      <a:pos x="19" y="45"/>
                    </a:cxn>
                    <a:cxn ang="0">
                      <a:pos x="17" y="44"/>
                    </a:cxn>
                  </a:cxnLst>
                  <a:rect l="0" t="0" r="r" b="b"/>
                  <a:pathLst>
                    <a:path w="27" h="61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39"/>
                <p:cNvSpPr>
                  <a:spLocks/>
                </p:cNvSpPr>
                <p:nvPr/>
              </p:nvSpPr>
              <p:spPr bwMode="auto">
                <a:xfrm>
                  <a:off x="5403850" y="3486150"/>
                  <a:ext cx="139700" cy="215900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38" y="49"/>
                    </a:cxn>
                    <a:cxn ang="0">
                      <a:pos x="38" y="35"/>
                    </a:cxn>
                    <a:cxn ang="0">
                      <a:pos x="43" y="26"/>
                    </a:cxn>
                    <a:cxn ang="0">
                      <a:pos x="54" y="8"/>
                    </a:cxn>
                    <a:cxn ang="0">
                      <a:pos x="55" y="5"/>
                    </a:cxn>
                    <a:cxn ang="0">
                      <a:pos x="49" y="0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8" y="0"/>
                    </a:cxn>
                    <a:cxn ang="0">
                      <a:pos x="6" y="0"/>
                    </a:cxn>
                    <a:cxn ang="0">
                      <a:pos x="1" y="2"/>
                    </a:cxn>
                    <a:cxn ang="0">
                      <a:pos x="1" y="8"/>
                    </a:cxn>
                    <a:cxn ang="0">
                      <a:pos x="12" y="26"/>
                    </a:cxn>
                    <a:cxn ang="0">
                      <a:pos x="17" y="35"/>
                    </a:cxn>
                    <a:cxn ang="0">
                      <a:pos x="17" y="49"/>
                    </a:cxn>
                    <a:cxn ang="0">
                      <a:pos x="12" y="58"/>
                    </a:cxn>
                    <a:cxn ang="0">
                      <a:pos x="1" y="76"/>
                    </a:cxn>
                    <a:cxn ang="0">
                      <a:pos x="1" y="82"/>
                    </a:cxn>
                    <a:cxn ang="0">
                      <a:pos x="6" y="84"/>
                    </a:cxn>
                    <a:cxn ang="0">
                      <a:pos x="16" y="84"/>
                    </a:cxn>
                    <a:cxn ang="0">
                      <a:pos x="28" y="84"/>
                    </a:cxn>
                    <a:cxn ang="0">
                      <a:pos x="49" y="84"/>
                    </a:cxn>
                    <a:cxn ang="0">
                      <a:pos x="54" y="82"/>
                    </a:cxn>
                    <a:cxn ang="0">
                      <a:pos x="54" y="76"/>
                    </a:cxn>
                    <a:cxn ang="0">
                      <a:pos x="43" y="58"/>
                    </a:cxn>
                    <a:cxn ang="0">
                      <a:pos x="28" y="79"/>
                    </a:cxn>
                    <a:cxn ang="0">
                      <a:pos x="16" y="79"/>
                    </a:cxn>
                    <a:cxn ang="0">
                      <a:pos x="6" y="79"/>
                    </a:cxn>
                    <a:cxn ang="0">
                      <a:pos x="17" y="61"/>
                    </a:cxn>
                    <a:cxn ang="0">
                      <a:pos x="23" y="50"/>
                    </a:cxn>
                    <a:cxn ang="0">
                      <a:pos x="23" y="34"/>
                    </a:cxn>
                    <a:cxn ang="0">
                      <a:pos x="17" y="24"/>
                    </a:cxn>
                    <a:cxn ang="0">
                      <a:pos x="6" y="5"/>
                    </a:cxn>
                    <a:cxn ang="0">
                      <a:pos x="28" y="5"/>
                    </a:cxn>
                    <a:cxn ang="0">
                      <a:pos x="39" y="5"/>
                    </a:cxn>
                    <a:cxn ang="0">
                      <a:pos x="49" y="5"/>
                    </a:cxn>
                    <a:cxn ang="0">
                      <a:pos x="38" y="24"/>
                    </a:cxn>
                    <a:cxn ang="0">
                      <a:pos x="33" y="34"/>
                    </a:cxn>
                    <a:cxn ang="0">
                      <a:pos x="33" y="50"/>
                    </a:cxn>
                    <a:cxn ang="0">
                      <a:pos x="38" y="61"/>
                    </a:cxn>
                    <a:cxn ang="0">
                      <a:pos x="49" y="79"/>
                    </a:cxn>
                    <a:cxn ang="0">
                      <a:pos x="28" y="79"/>
                    </a:cxn>
                  </a:cxnLst>
                  <a:rect l="0" t="0" r="r" b="b"/>
                  <a:pathLst>
                    <a:path w="55" h="84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6" name="Straight Connector 61"/>
            <p:cNvCxnSpPr/>
            <p:nvPr/>
          </p:nvCxnSpPr>
          <p:spPr>
            <a:xfrm rot="5400000" flipH="1" flipV="1">
              <a:off x="2977330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rot="5400000" flipH="1" flipV="1">
              <a:off x="4432476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5"/>
            <p:cNvCxnSpPr/>
            <p:nvPr/>
          </p:nvCxnSpPr>
          <p:spPr>
            <a:xfrm rot="5400000" flipH="1" flipV="1">
              <a:off x="5887622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97"/>
            <p:cNvGrpSpPr/>
            <p:nvPr/>
          </p:nvGrpSpPr>
          <p:grpSpPr>
            <a:xfrm>
              <a:off x="5332947" y="909577"/>
              <a:ext cx="1458524" cy="937628"/>
              <a:chOff x="7110595" y="1177660"/>
              <a:chExt cx="1944699" cy="1250171"/>
            </a:xfrm>
          </p:grpSpPr>
          <p:sp>
            <p:nvSpPr>
              <p:cNvPr id="32" name="TextBox 93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94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98"/>
            <p:cNvGrpSpPr/>
            <p:nvPr/>
          </p:nvGrpSpPr>
          <p:grpSpPr>
            <a:xfrm>
              <a:off x="3878809" y="909577"/>
              <a:ext cx="1458524" cy="937628"/>
              <a:chOff x="7110595" y="1177660"/>
              <a:chExt cx="1944699" cy="1250171"/>
            </a:xfrm>
          </p:grpSpPr>
          <p:sp>
            <p:nvSpPr>
              <p:cNvPr id="30" name="TextBox 99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100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101"/>
            <p:cNvGrpSpPr/>
            <p:nvPr/>
          </p:nvGrpSpPr>
          <p:grpSpPr>
            <a:xfrm>
              <a:off x="2424671" y="909577"/>
              <a:ext cx="1458524" cy="937628"/>
              <a:chOff x="7110595" y="1177660"/>
              <a:chExt cx="1944699" cy="1250171"/>
            </a:xfrm>
          </p:grpSpPr>
          <p:sp>
            <p:nvSpPr>
              <p:cNvPr id="28" name="TextBox 102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103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8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09991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16379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6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5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F9A515C-3014-423C-B721-A6D0D594BD5D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6470"/>
                </a:solidFill>
              </a:rPr>
              <a:t>当前进度及成果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D0A024-ECDA-4E63-9FF3-CD6B44745F61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>
              <a:extLst>
                <a:ext uri="{FF2B5EF4-FFF2-40B4-BE49-F238E27FC236}">
                  <a16:creationId xmlns:a16="http://schemas.microsoft.com/office/drawing/2014/main" id="{D1D2C51A-EFE7-4808-AFF5-C4AA80D1B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341BE16-AB7C-4182-AB0B-DF5D3C27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D85C50D4-8AC6-4359-A769-85F84051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610CB3EA-0601-4BF4-AD51-8C388405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C3602B68-3184-46D5-B898-AAB45041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060B66AD-AEC0-4BDD-BC7A-9C44F026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66448DAC-2D0F-46C7-BB2E-5D93FA2A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:a16="http://schemas.microsoft.com/office/drawing/2014/main" id="{E4F36E64-BDDB-4B71-9AA9-21CCDBB4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:a16="http://schemas.microsoft.com/office/drawing/2014/main" id="{90FA5334-F2F1-428B-8F4F-A36CE4E9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7B3E9E25-4055-4DA4-A0D8-406FF773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92027263-FACD-429B-A5C9-590ECDCF2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36B41FBD-358E-4A88-9D72-B1D006C24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3B89414C-1847-478E-9BDD-12963D5F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A88D966D-1322-46E5-9613-603621DD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528EBF43-20E3-4498-A96B-8F920F0C5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7F1DA623-30FD-44AB-A3AF-2A7796579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1D41F04F-627F-4EA6-B6B5-76958D6B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A271C72C-64A4-469E-B65D-FD4BE972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1A55E165-38AB-47E2-A519-5A3D9819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6A576B1A-76B2-49F4-BAE4-E750036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69560AD1-F3B8-4616-BEB5-E50F7D42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:a16="http://schemas.microsoft.com/office/drawing/2014/main" id="{74A25213-CA34-4118-A3EC-345D0A7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:a16="http://schemas.microsoft.com/office/drawing/2014/main" id="{EE4A33A4-9761-4ACE-AD1B-74D6DFB3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:a16="http://schemas.microsoft.com/office/drawing/2014/main" id="{07556D43-12AD-4F2C-97E6-653A3312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:a16="http://schemas.microsoft.com/office/drawing/2014/main" id="{C5F7E720-3F27-4F63-9405-AEA23FAF6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68851D43-6B95-4E29-8313-7720EC06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9502B5-76CB-4081-84BA-65F7FE16294C}"/>
                </a:ext>
              </a:extLst>
            </p:cNvPr>
            <p:cNvSpPr/>
            <p:nvPr/>
          </p:nvSpPr>
          <p:spPr>
            <a:xfrm>
              <a:off x="2069303" y="1500308"/>
              <a:ext cx="119824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cs typeface="+mn-ea"/>
                  <a:sym typeface="+mn-lt"/>
                </a:rPr>
                <a:t>0</a:t>
              </a:r>
              <a:r>
                <a:rPr lang="en-US" altLang="zh-CN" sz="6600" spc="300" dirty="0" smtClean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板级硬件平台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7990"/>
          <a:stretch/>
        </p:blipFill>
        <p:spPr>
          <a:xfrm rot="16200000">
            <a:off x="1247381" y="2151954"/>
            <a:ext cx="1320649" cy="2016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0" t="16836" r="21248" b="20601"/>
          <a:stretch/>
        </p:blipFill>
        <p:spPr>
          <a:xfrm rot="5400000">
            <a:off x="6673457" y="2127031"/>
            <a:ext cx="1296144" cy="199735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/>
          <a:srcRect r="18304"/>
          <a:stretch/>
        </p:blipFill>
        <p:spPr>
          <a:xfrm rot="5400000">
            <a:off x="3952338" y="2327317"/>
            <a:ext cx="13113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257581"/>
            <a:ext cx="2412467" cy="1041318"/>
            <a:chOff x="539354" y="1257581"/>
            <a:chExt cx="2412467" cy="1041318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899592" y="1635646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双机械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臂实体平台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6192181" y="3165816"/>
            <a:ext cx="2412467" cy="1041318"/>
            <a:chOff x="6192181" y="3165816"/>
            <a:chExt cx="2412467" cy="1041318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516216" y="3579862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en-US" altLang="zh-CN" sz="1600" b="1" dirty="0" err="1" smtClean="0">
                  <a:solidFill>
                    <a:schemeClr val="bg1"/>
                  </a:solidFill>
                </a:rPr>
                <a:t>Klampt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仿真调试平台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r="8554"/>
          <a:stretch/>
        </p:blipFill>
        <p:spPr>
          <a:xfrm>
            <a:off x="3131840" y="1172703"/>
            <a:ext cx="2880321" cy="121107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1122721"/>
            <a:ext cx="2133662" cy="12001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9369"/>
            <a:ext cx="1340339" cy="15142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7121" y="1153017"/>
            <a:ext cx="7206754" cy="440949"/>
            <a:chOff x="-13565" y="1139467"/>
            <a:chExt cx="7206754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: Shape 8"/>
          <p:cNvSpPr>
            <a:spLocks/>
          </p:cNvSpPr>
          <p:nvPr/>
        </p:nvSpPr>
        <p:spPr bwMode="auto">
          <a:xfrm>
            <a:off x="1534411" y="1779662"/>
            <a:ext cx="1675002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基于栅格检测的自动化生成工具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7" name="Freeform: Shape 12"/>
          <p:cNvSpPr>
            <a:spLocks/>
          </p:cNvSpPr>
          <p:nvPr/>
        </p:nvSpPr>
        <p:spPr bwMode="auto">
          <a:xfrm>
            <a:off x="3459761" y="1779662"/>
            <a:ext cx="1675000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基于模型计算的</a:t>
            </a:r>
            <a:r>
              <a:rPr lang="en-US" altLang="zh-CN" sz="1100" dirty="0" smtClean="0">
                <a:cs typeface="+mn-ea"/>
                <a:sym typeface="+mn-lt"/>
              </a:rPr>
              <a:t>C</a:t>
            </a:r>
            <a:r>
              <a:rPr lang="zh-CN" altLang="en-US" sz="1100" dirty="0" smtClean="0">
                <a:cs typeface="+mn-ea"/>
                <a:sym typeface="+mn-lt"/>
              </a:rPr>
              <a:t>代码解算库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8" name="Freeform: Shape 16"/>
          <p:cNvSpPr>
            <a:spLocks/>
          </p:cNvSpPr>
          <p:nvPr/>
        </p:nvSpPr>
        <p:spPr bwMode="auto">
          <a:xfrm>
            <a:off x="5436096" y="1779662"/>
            <a:ext cx="1675001" cy="255787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 smtClean="0">
                <a:cs typeface="+mn-ea"/>
                <a:sym typeface="+mn-lt"/>
              </a:rPr>
              <a:t>高度定制化</a:t>
            </a:r>
            <a:r>
              <a:rPr lang="en-US" altLang="zh-CN" sz="1100" dirty="0" smtClean="0">
                <a:cs typeface="+mn-ea"/>
                <a:sym typeface="+mn-lt"/>
              </a:rPr>
              <a:t>RISC-V</a:t>
            </a:r>
            <a:r>
              <a:rPr lang="zh-CN" altLang="en-US" sz="1100" dirty="0" smtClean="0">
                <a:cs typeface="+mn-ea"/>
                <a:sym typeface="+mn-lt"/>
              </a:rPr>
              <a:t>核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代码级平台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E027E61-1FFC-4F4A-9951-28B2300AF857}"/>
              </a:ext>
            </a:extLst>
          </p:cNvPr>
          <p:cNvGrpSpPr/>
          <p:nvPr/>
        </p:nvGrpSpPr>
        <p:grpSpPr>
          <a:xfrm>
            <a:off x="827453" y="2142088"/>
            <a:ext cx="3600532" cy="872874"/>
            <a:chOff x="865767" y="2863022"/>
            <a:chExt cx="3600532" cy="872874"/>
          </a:xfrm>
        </p:grpSpPr>
        <p:sp>
          <p:nvSpPr>
            <p:cNvPr id="8" name="íṡľíḍè-Rectangle 7">
              <a:extLst>
                <a:ext uri="{FF2B5EF4-FFF2-40B4-BE49-F238E27FC236}">
                  <a16:creationId xmlns:a16="http://schemas.microsoft.com/office/drawing/2014/main" id="{1564A19E-DD23-4516-87F7-8FCF49C6DAC0}"/>
                </a:ext>
              </a:extLst>
            </p:cNvPr>
            <p:cNvSpPr/>
            <p:nvPr/>
          </p:nvSpPr>
          <p:spPr>
            <a:xfrm>
              <a:off x="865767" y="3175827"/>
              <a:ext cx="3600532" cy="276855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íṡľíḍè-任意多边形 27">
              <a:extLst>
                <a:ext uri="{FF2B5EF4-FFF2-40B4-BE49-F238E27FC236}">
                  <a16:creationId xmlns:a16="http://schemas.microsoft.com/office/drawing/2014/main" id="{0E4F044C-F4F4-4A51-BDA4-F08D51DDC4E8}"/>
                </a:ext>
              </a:extLst>
            </p:cNvPr>
            <p:cNvSpPr/>
            <p:nvPr/>
          </p:nvSpPr>
          <p:spPr>
            <a:xfrm>
              <a:off x="865767" y="2863022"/>
              <a:ext cx="263816" cy="221704"/>
            </a:xfrm>
            <a:custGeom>
              <a:avLst/>
              <a:gdLst>
                <a:gd name="connsiteX0" fmla="*/ 120521 w 338138"/>
                <a:gd name="connsiteY0" fmla="*/ 168275 h 284163"/>
                <a:gd name="connsiteX1" fmla="*/ 217618 w 338138"/>
                <a:gd name="connsiteY1" fmla="*/ 168275 h 284163"/>
                <a:gd name="connsiteX2" fmla="*/ 233363 w 338138"/>
                <a:gd name="connsiteY2" fmla="*/ 184840 h 284163"/>
                <a:gd name="connsiteX3" fmla="*/ 217618 w 338138"/>
                <a:gd name="connsiteY3" fmla="*/ 200025 h 284163"/>
                <a:gd name="connsiteX4" fmla="*/ 120521 w 338138"/>
                <a:gd name="connsiteY4" fmla="*/ 200025 h 284163"/>
                <a:gd name="connsiteX5" fmla="*/ 104775 w 338138"/>
                <a:gd name="connsiteY5" fmla="*/ 184840 h 284163"/>
                <a:gd name="connsiteX6" fmla="*/ 120521 w 338138"/>
                <a:gd name="connsiteY6" fmla="*/ 168275 h 284163"/>
                <a:gd name="connsiteX7" fmla="*/ 30163 w 338138"/>
                <a:gd name="connsiteY7" fmla="*/ 112712 h 284163"/>
                <a:gd name="connsiteX8" fmla="*/ 30163 w 338138"/>
                <a:gd name="connsiteY8" fmla="*/ 255587 h 284163"/>
                <a:gd name="connsiteX9" fmla="*/ 307976 w 338138"/>
                <a:gd name="connsiteY9" fmla="*/ 255587 h 284163"/>
                <a:gd name="connsiteX10" fmla="*/ 307976 w 338138"/>
                <a:gd name="connsiteY10" fmla="*/ 112712 h 284163"/>
                <a:gd name="connsiteX11" fmla="*/ 57150 w 338138"/>
                <a:gd name="connsiteY11" fmla="*/ 30162 h 284163"/>
                <a:gd name="connsiteX12" fmla="*/ 38100 w 338138"/>
                <a:gd name="connsiteY12" fmla="*/ 84137 h 284163"/>
                <a:gd name="connsiteX13" fmla="*/ 301625 w 338138"/>
                <a:gd name="connsiteY13" fmla="*/ 84137 h 284163"/>
                <a:gd name="connsiteX14" fmla="*/ 280988 w 338138"/>
                <a:gd name="connsiteY14" fmla="*/ 30162 h 284163"/>
                <a:gd name="connsiteX15" fmla="*/ 46230 w 338138"/>
                <a:gd name="connsiteY15" fmla="*/ 0 h 284163"/>
                <a:gd name="connsiteX16" fmla="*/ 291908 w 338138"/>
                <a:gd name="connsiteY16" fmla="*/ 0 h 284163"/>
                <a:gd name="connsiteX17" fmla="*/ 306438 w 338138"/>
                <a:gd name="connsiteY17" fmla="*/ 9209 h 284163"/>
                <a:gd name="connsiteX18" fmla="*/ 336817 w 338138"/>
                <a:gd name="connsiteY18" fmla="*/ 92090 h 284163"/>
                <a:gd name="connsiteX19" fmla="*/ 338138 w 338138"/>
                <a:gd name="connsiteY19" fmla="*/ 94721 h 284163"/>
                <a:gd name="connsiteX20" fmla="*/ 338138 w 338138"/>
                <a:gd name="connsiteY20" fmla="*/ 97352 h 284163"/>
                <a:gd name="connsiteX21" fmla="*/ 338138 w 338138"/>
                <a:gd name="connsiteY21" fmla="*/ 269692 h 284163"/>
                <a:gd name="connsiteX22" fmla="*/ 322288 w 338138"/>
                <a:gd name="connsiteY22" fmla="*/ 284163 h 284163"/>
                <a:gd name="connsiteX23" fmla="*/ 15850 w 338138"/>
                <a:gd name="connsiteY23" fmla="*/ 284163 h 284163"/>
                <a:gd name="connsiteX24" fmla="*/ 0 w 338138"/>
                <a:gd name="connsiteY24" fmla="*/ 269692 h 284163"/>
                <a:gd name="connsiteX25" fmla="*/ 0 w 338138"/>
                <a:gd name="connsiteY25" fmla="*/ 97352 h 284163"/>
                <a:gd name="connsiteX26" fmla="*/ 0 w 338138"/>
                <a:gd name="connsiteY26" fmla="*/ 94721 h 284163"/>
                <a:gd name="connsiteX27" fmla="*/ 1321 w 338138"/>
                <a:gd name="connsiteY27" fmla="*/ 92090 h 284163"/>
                <a:gd name="connsiteX28" fmla="*/ 31700 w 338138"/>
                <a:gd name="connsiteY28" fmla="*/ 9209 h 284163"/>
                <a:gd name="connsiteX29" fmla="*/ 46230 w 338138"/>
                <a:gd name="connsiteY29" fmla="*/ 0 h 2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138" h="284163">
                  <a:moveTo>
                    <a:pt x="120521" y="168275"/>
                  </a:moveTo>
                  <a:cubicBezTo>
                    <a:pt x="120521" y="168275"/>
                    <a:pt x="120521" y="168275"/>
                    <a:pt x="217618" y="168275"/>
                  </a:cubicBezTo>
                  <a:cubicBezTo>
                    <a:pt x="226803" y="168275"/>
                    <a:pt x="233363" y="175177"/>
                    <a:pt x="233363" y="184840"/>
                  </a:cubicBezTo>
                  <a:cubicBezTo>
                    <a:pt x="233363" y="193123"/>
                    <a:pt x="226803" y="200025"/>
                    <a:pt x="217618" y="200025"/>
                  </a:cubicBezTo>
                  <a:cubicBezTo>
                    <a:pt x="217618" y="200025"/>
                    <a:pt x="217618" y="200025"/>
                    <a:pt x="120521" y="200025"/>
                  </a:cubicBezTo>
                  <a:cubicBezTo>
                    <a:pt x="111336" y="200025"/>
                    <a:pt x="104775" y="193123"/>
                    <a:pt x="104775" y="184840"/>
                  </a:cubicBezTo>
                  <a:cubicBezTo>
                    <a:pt x="104775" y="175177"/>
                    <a:pt x="111336" y="168275"/>
                    <a:pt x="120521" y="168275"/>
                  </a:cubicBezTo>
                  <a:close/>
                  <a:moveTo>
                    <a:pt x="30163" y="112712"/>
                  </a:moveTo>
                  <a:lnTo>
                    <a:pt x="30163" y="255587"/>
                  </a:lnTo>
                  <a:lnTo>
                    <a:pt x="307976" y="255587"/>
                  </a:lnTo>
                  <a:lnTo>
                    <a:pt x="307976" y="112712"/>
                  </a:lnTo>
                  <a:close/>
                  <a:moveTo>
                    <a:pt x="57150" y="30162"/>
                  </a:moveTo>
                  <a:lnTo>
                    <a:pt x="38100" y="84137"/>
                  </a:lnTo>
                  <a:lnTo>
                    <a:pt x="301625" y="84137"/>
                  </a:lnTo>
                  <a:lnTo>
                    <a:pt x="280988" y="30162"/>
                  </a:lnTo>
                  <a:close/>
                  <a:moveTo>
                    <a:pt x="46230" y="0"/>
                  </a:moveTo>
                  <a:cubicBezTo>
                    <a:pt x="46230" y="0"/>
                    <a:pt x="46230" y="0"/>
                    <a:pt x="291908" y="0"/>
                  </a:cubicBezTo>
                  <a:cubicBezTo>
                    <a:pt x="298513" y="0"/>
                    <a:pt x="305117" y="3946"/>
                    <a:pt x="306438" y="9209"/>
                  </a:cubicBezTo>
                  <a:cubicBezTo>
                    <a:pt x="306438" y="9209"/>
                    <a:pt x="306438" y="9209"/>
                    <a:pt x="336817" y="92090"/>
                  </a:cubicBezTo>
                  <a:cubicBezTo>
                    <a:pt x="336817" y="93405"/>
                    <a:pt x="338138" y="93405"/>
                    <a:pt x="338138" y="94721"/>
                  </a:cubicBezTo>
                  <a:cubicBezTo>
                    <a:pt x="338138" y="94721"/>
                    <a:pt x="338138" y="96036"/>
                    <a:pt x="338138" y="97352"/>
                  </a:cubicBezTo>
                  <a:cubicBezTo>
                    <a:pt x="338138" y="97352"/>
                    <a:pt x="338138" y="97352"/>
                    <a:pt x="338138" y="269692"/>
                  </a:cubicBezTo>
                  <a:cubicBezTo>
                    <a:pt x="338138" y="277585"/>
                    <a:pt x="331534" y="284163"/>
                    <a:pt x="322288" y="284163"/>
                  </a:cubicBezTo>
                  <a:cubicBezTo>
                    <a:pt x="322288" y="284163"/>
                    <a:pt x="322288" y="284163"/>
                    <a:pt x="15850" y="284163"/>
                  </a:cubicBezTo>
                  <a:cubicBezTo>
                    <a:pt x="6604" y="284163"/>
                    <a:pt x="0" y="277585"/>
                    <a:pt x="0" y="269692"/>
                  </a:cubicBezTo>
                  <a:cubicBezTo>
                    <a:pt x="0" y="269692"/>
                    <a:pt x="0" y="269692"/>
                    <a:pt x="0" y="97352"/>
                  </a:cubicBezTo>
                  <a:cubicBezTo>
                    <a:pt x="0" y="96036"/>
                    <a:pt x="0" y="94721"/>
                    <a:pt x="0" y="94721"/>
                  </a:cubicBezTo>
                  <a:cubicBezTo>
                    <a:pt x="0" y="93405"/>
                    <a:pt x="1321" y="93405"/>
                    <a:pt x="1321" y="92090"/>
                  </a:cubicBezTo>
                  <a:cubicBezTo>
                    <a:pt x="1321" y="92090"/>
                    <a:pt x="1321" y="92090"/>
                    <a:pt x="31700" y="9209"/>
                  </a:cubicBezTo>
                  <a:cubicBezTo>
                    <a:pt x="33021" y="3946"/>
                    <a:pt x="39625" y="0"/>
                    <a:pt x="46230" y="0"/>
                  </a:cubicBezTo>
                  <a:close/>
                </a:path>
              </a:pathLst>
            </a:custGeom>
            <a:solidFill>
              <a:schemeClr val="bg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Rectangle 12">
              <a:extLst>
                <a:ext uri="{FF2B5EF4-FFF2-40B4-BE49-F238E27FC236}">
                  <a16:creationId xmlns:a16="http://schemas.microsoft.com/office/drawing/2014/main" id="{FCB8FFEC-FBBB-4F1A-AC4D-818A28079C1F}"/>
                </a:ext>
              </a:extLst>
            </p:cNvPr>
            <p:cNvSpPr/>
            <p:nvPr/>
          </p:nvSpPr>
          <p:spPr>
            <a:xfrm>
              <a:off x="865767" y="3476367"/>
              <a:ext cx="3600532" cy="259529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/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/>
                  </a:solidFill>
                  <a:effectLst/>
                </a:rPr>
              </a:br>
              <a:r>
                <a:rPr lang="zh-CN" altLang="en-US" sz="1000">
                  <a:solidFill>
                    <a:schemeClr val="bg1"/>
                  </a:solidFill>
                  <a:effectLst/>
                </a:rPr>
                <a:t>（建议使用主题字体）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小论文一篇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8" y="740457"/>
            <a:ext cx="3720717" cy="283855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1029759"/>
            <a:ext cx="4466299" cy="900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5726"/>
            <a:ext cx="4466299" cy="102465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07854"/>
            <a:ext cx="2132856" cy="1599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71CDD3F-BF6E-4F45-9A8E-F1464F4FB62F}"/>
              </a:ext>
            </a:extLst>
          </p:cNvPr>
          <p:cNvSpPr/>
          <p:nvPr/>
        </p:nvSpPr>
        <p:spPr>
          <a:xfrm>
            <a:off x="4954587" y="1808397"/>
            <a:ext cx="37938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49BAAF"/>
                </a:solidFill>
              </a:rPr>
              <a:t>未来计划及展望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2C8500-0098-4862-A12D-910B06CB95A5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:a16="http://schemas.microsoft.com/office/drawing/2014/main" id="{2CCA4CFE-1BD8-46C4-B5F0-B5C5001E08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:a16="http://schemas.microsoft.com/office/drawing/2014/main" id="{3ED87EE9-7778-4D00-B87D-3F54F219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741B3C95-0665-497C-8136-E916CDE4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7AF005AE-14B7-444A-83D0-80B54F6D3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67CE1111-B3C8-418A-B8C7-A63F28E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B722BB6B-98D8-4A8B-8B4C-58F9B59F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0C15C123-F8A1-4B7D-B5E8-C2F82003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2CD5E108-7298-496A-BE50-A2B61AE0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FACF9328-F4FB-4C73-B8ED-FACD1A08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78FD87C5-D004-4F53-AD8E-F77CEC1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6AAAD3EA-E10E-4F2B-AA1E-CA49A532E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181733EE-B5C9-4F2E-95E7-06D6801A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51BA7A0C-FF64-493E-B65F-96FB62A8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1025DC0A-49AF-4CBF-B59E-34B72841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85322CF2-02B4-4348-A054-65926480C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10B0C4F9-AD9F-4B73-A3AE-277608EE0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9FA128D6-57BD-48C3-A587-A47722B0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DED9D9A2-8A6A-4ED5-B87C-AF16FF7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5C406597-CAF3-4D2A-945D-34C55BB7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8DCE37B1-D7DE-414A-A77C-98FAC76A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9F8B3607-F78C-49B3-8F74-2B8252E2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FACAA948-D165-4948-830D-9C212913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CD66A8E4-F0F9-40AF-BE9F-191E0B9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:a16="http://schemas.microsoft.com/office/drawing/2014/main" id="{2581CD58-F80B-42DB-9455-CF0BF21D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2A0D1CB7-9648-483A-8C35-AC9E17C3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:a16="http://schemas.microsoft.com/office/drawing/2014/main" id="{ADADE3FB-D4A1-4938-8E15-39C1A1DA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59851F2-2873-4779-8C8E-10E1BD38C570}"/>
                </a:ext>
              </a:extLst>
            </p:cNvPr>
            <p:cNvSpPr/>
            <p:nvPr/>
          </p:nvSpPr>
          <p:spPr>
            <a:xfrm>
              <a:off x="2119337" y="1500308"/>
              <a:ext cx="127950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4D7A374A-48E8-4DBF-BD47-FB83CA384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32403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基于模型碰撞检测的性能估计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3568" y="627534"/>
            <a:ext cx="7206754" cy="440949"/>
            <a:chOff x="-13565" y="1139467"/>
            <a:chExt cx="7206754" cy="440949"/>
          </a:xfrm>
        </p:grpSpPr>
        <p:cxnSp>
          <p:nvCxnSpPr>
            <p:cNvPr id="29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39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36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8"/>
          <p:cNvSpPr>
            <a:spLocks/>
          </p:cNvSpPr>
          <p:nvPr/>
        </p:nvSpPr>
        <p:spPr bwMode="auto">
          <a:xfrm>
            <a:off x="1331640" y="1275606"/>
            <a:ext cx="1496966" cy="1224136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1" name="Freeform: Shape 12"/>
          <p:cNvSpPr>
            <a:spLocks/>
          </p:cNvSpPr>
          <p:nvPr/>
        </p:nvSpPr>
        <p:spPr bwMode="auto">
          <a:xfrm>
            <a:off x="3416208" y="1254179"/>
            <a:ext cx="1675000" cy="1461587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2" name="Freeform: Shape 16"/>
          <p:cNvSpPr>
            <a:spLocks/>
          </p:cNvSpPr>
          <p:nvPr/>
        </p:nvSpPr>
        <p:spPr bwMode="auto">
          <a:xfrm>
            <a:off x="5724128" y="1203598"/>
            <a:ext cx="1656184" cy="1296144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600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1151" y="2078781"/>
            <a:ext cx="1258678" cy="244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高度定制化</a:t>
            </a:r>
            <a:r>
              <a:rPr lang="en-US" altLang="zh-CN" sz="900" dirty="0">
                <a:cs typeface="+mn-ea"/>
                <a:sym typeface="+mn-lt"/>
              </a:rPr>
              <a:t>RISC-V</a:t>
            </a:r>
            <a:r>
              <a:rPr lang="zh-CN" altLang="en-US" sz="900" dirty="0">
                <a:cs typeface="+mn-ea"/>
                <a:sym typeface="+mn-lt"/>
              </a:rPr>
              <a:t>核</a:t>
            </a:r>
          </a:p>
        </p:txBody>
      </p:sp>
      <p:sp>
        <p:nvSpPr>
          <p:cNvPr id="53" name="矩形 52"/>
          <p:cNvSpPr/>
          <p:nvPr/>
        </p:nvSpPr>
        <p:spPr>
          <a:xfrm>
            <a:off x="1475656" y="1988628"/>
            <a:ext cx="117418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cs typeface="+mn-ea"/>
                <a:sym typeface="+mn-lt"/>
              </a:rPr>
              <a:t>基于栅格检测的自动化生成工具</a:t>
            </a:r>
          </a:p>
        </p:txBody>
      </p:sp>
      <p:sp>
        <p:nvSpPr>
          <p:cNvPr id="54" name="矩形 53"/>
          <p:cNvSpPr/>
          <p:nvPr/>
        </p:nvSpPr>
        <p:spPr>
          <a:xfrm>
            <a:off x="3329175" y="2139702"/>
            <a:ext cx="1810111" cy="261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cs typeface="+mn-ea"/>
                <a:sym typeface="+mn-lt"/>
              </a:rPr>
              <a:t>基于模型计算的</a:t>
            </a:r>
            <a:r>
              <a:rPr lang="en-US" altLang="zh-CN" sz="1000" dirty="0">
                <a:cs typeface="+mn-ea"/>
                <a:sym typeface="+mn-lt"/>
              </a:rPr>
              <a:t>C</a:t>
            </a:r>
            <a:r>
              <a:rPr lang="zh-CN" altLang="en-US" sz="1000" dirty="0">
                <a:cs typeface="+mn-ea"/>
                <a:sym typeface="+mn-lt"/>
              </a:rPr>
              <a:t>代码解算库</a:t>
            </a:r>
          </a:p>
        </p:txBody>
      </p:sp>
      <p:sp>
        <p:nvSpPr>
          <p:cNvPr id="55" name="Freeform: Shape 8"/>
          <p:cNvSpPr>
            <a:spLocks/>
          </p:cNvSpPr>
          <p:nvPr/>
        </p:nvSpPr>
        <p:spPr bwMode="auto">
          <a:xfrm>
            <a:off x="3419872" y="2787775"/>
            <a:ext cx="1675002" cy="2088232"/>
          </a:xfrm>
          <a:custGeom>
            <a:avLst/>
            <a:gdLst>
              <a:gd name="T0" fmla="*/ 535 w 595"/>
              <a:gd name="T1" fmla="*/ 60 h 919"/>
              <a:gd name="T2" fmla="*/ 359 w 595"/>
              <a:gd name="T3" fmla="*/ 60 h 919"/>
              <a:gd name="T4" fmla="*/ 297 w 595"/>
              <a:gd name="T5" fmla="*/ 0 h 919"/>
              <a:gd name="T6" fmla="*/ 236 w 595"/>
              <a:gd name="T7" fmla="*/ 60 h 919"/>
              <a:gd name="T8" fmla="*/ 59 w 595"/>
              <a:gd name="T9" fmla="*/ 60 h 919"/>
              <a:gd name="T10" fmla="*/ 0 w 595"/>
              <a:gd name="T11" fmla="*/ 120 h 919"/>
              <a:gd name="T12" fmla="*/ 0 w 595"/>
              <a:gd name="T13" fmla="*/ 859 h 919"/>
              <a:gd name="T14" fmla="*/ 59 w 595"/>
              <a:gd name="T15" fmla="*/ 919 h 919"/>
              <a:gd name="T16" fmla="*/ 535 w 595"/>
              <a:gd name="T17" fmla="*/ 919 h 919"/>
              <a:gd name="T18" fmla="*/ 595 w 595"/>
              <a:gd name="T19" fmla="*/ 859 h 919"/>
              <a:gd name="T20" fmla="*/ 595 w 595"/>
              <a:gd name="T21" fmla="*/ 120 h 919"/>
              <a:gd name="T22" fmla="*/ 535 w 595"/>
              <a:gd name="T23" fmla="*/ 60 h 919"/>
              <a:gd name="T24" fmla="*/ 589 w 595"/>
              <a:gd name="T25" fmla="*/ 859 h 919"/>
              <a:gd name="T26" fmla="*/ 535 w 595"/>
              <a:gd name="T27" fmla="*/ 913 h 919"/>
              <a:gd name="T28" fmla="*/ 59 w 595"/>
              <a:gd name="T29" fmla="*/ 913 h 919"/>
              <a:gd name="T30" fmla="*/ 6 w 595"/>
              <a:gd name="T31" fmla="*/ 859 h 919"/>
              <a:gd name="T32" fmla="*/ 6 w 595"/>
              <a:gd name="T33" fmla="*/ 467 h 919"/>
              <a:gd name="T34" fmla="*/ 589 w 595"/>
              <a:gd name="T35" fmla="*/ 467 h 919"/>
              <a:gd name="T36" fmla="*/ 589 w 595"/>
              <a:gd name="T37" fmla="*/ 859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5" h="919">
                <a:moveTo>
                  <a:pt x="535" y="60"/>
                </a:moveTo>
                <a:cubicBezTo>
                  <a:pt x="359" y="60"/>
                  <a:pt x="359" y="60"/>
                  <a:pt x="359" y="60"/>
                </a:cubicBezTo>
                <a:cubicBezTo>
                  <a:pt x="330" y="51"/>
                  <a:pt x="307" y="29"/>
                  <a:pt x="297" y="0"/>
                </a:cubicBezTo>
                <a:cubicBezTo>
                  <a:pt x="288" y="29"/>
                  <a:pt x="265" y="51"/>
                  <a:pt x="236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27" y="60"/>
                  <a:pt x="0" y="87"/>
                  <a:pt x="0" y="120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2"/>
                  <a:pt x="27" y="919"/>
                  <a:pt x="59" y="919"/>
                </a:cubicBezTo>
                <a:cubicBezTo>
                  <a:pt x="535" y="919"/>
                  <a:pt x="535" y="919"/>
                  <a:pt x="535" y="919"/>
                </a:cubicBezTo>
                <a:cubicBezTo>
                  <a:pt x="568" y="919"/>
                  <a:pt x="595" y="892"/>
                  <a:pt x="595" y="859"/>
                </a:cubicBezTo>
                <a:cubicBezTo>
                  <a:pt x="595" y="120"/>
                  <a:pt x="595" y="120"/>
                  <a:pt x="595" y="120"/>
                </a:cubicBezTo>
                <a:cubicBezTo>
                  <a:pt x="595" y="87"/>
                  <a:pt x="568" y="60"/>
                  <a:pt x="535" y="60"/>
                </a:cubicBezTo>
                <a:close/>
                <a:moveTo>
                  <a:pt x="589" y="859"/>
                </a:moveTo>
                <a:cubicBezTo>
                  <a:pt x="589" y="889"/>
                  <a:pt x="565" y="913"/>
                  <a:pt x="535" y="913"/>
                </a:cubicBezTo>
                <a:cubicBezTo>
                  <a:pt x="59" y="913"/>
                  <a:pt x="59" y="913"/>
                  <a:pt x="59" y="913"/>
                </a:cubicBezTo>
                <a:cubicBezTo>
                  <a:pt x="30" y="913"/>
                  <a:pt x="6" y="889"/>
                  <a:pt x="6" y="859"/>
                </a:cubicBezTo>
                <a:cubicBezTo>
                  <a:pt x="6" y="467"/>
                  <a:pt x="6" y="467"/>
                  <a:pt x="6" y="467"/>
                </a:cubicBezTo>
                <a:cubicBezTo>
                  <a:pt x="589" y="467"/>
                  <a:pt x="589" y="467"/>
                  <a:pt x="589" y="467"/>
                </a:cubicBezTo>
                <a:lnTo>
                  <a:pt x="589" y="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144000" tIns="1908000" rIns="144000" bIns="60960" anchor="t" anchorCtr="1" compatLnSpc="1">
            <a:prstTxWarp prst="textNoShape">
              <a:avLst/>
            </a:prstTxWarp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22778" y="4155926"/>
            <a:ext cx="18517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基于模型碰撞检测的性能估计</a:t>
            </a:r>
            <a:endParaRPr lang="en-GB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d770f9-ed9a-4355-abd0-918abea53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5a0903-195d-4cbd-ab88-3e3508e9254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8166823E-3909-428C-A844-60BB7B31231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小方块工作总结汇报PPT模板2.pptx" id="{3185901C-25B5-4CAC-A1BB-19F1D67CF737}" vid="{177E84C1-B9A5-44E6-A5C2-EC3CCEDCC1A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小方块工作总结汇报PPT模板</Template>
  <TotalTime>256</TotalTime>
  <Words>1708</Words>
  <Application>Microsoft Office PowerPoint</Application>
  <PresentationFormat>全屏显示(16:9)</PresentationFormat>
  <Paragraphs>213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Agency FB</vt:lpstr>
      <vt:lpstr>Roboto</vt:lpstr>
      <vt:lpstr>U.S. 101</vt:lpstr>
      <vt:lpstr>宋体</vt:lpstr>
      <vt:lpstr>微软雅黑</vt:lpstr>
      <vt:lpstr>Arial</vt:lpstr>
      <vt:lpstr>Calibri</vt:lpstr>
      <vt:lpstr>Impact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RG</dc:creator>
  <cp:keywords>www.1ppt.com</cp:keywords>
  <dc:description>www.1ppt.com</dc:description>
  <cp:lastModifiedBy>LEE RG</cp:lastModifiedBy>
  <cp:revision>44</cp:revision>
  <dcterms:created xsi:type="dcterms:W3CDTF">2019-09-11T05:15:24Z</dcterms:created>
  <dcterms:modified xsi:type="dcterms:W3CDTF">2019-09-12T00:55:57Z</dcterms:modified>
</cp:coreProperties>
</file>