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theme/themeOverride5.xml" ContentType="application/vnd.openxmlformats-officedocument.themeOverride+xml"/>
  <Override PartName="/ppt/tags/tag3.xml" ContentType="application/vnd.openxmlformats-officedocument.presentationml.tags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9"/>
  </p:notesMasterIdLst>
  <p:handoutMasterIdLst>
    <p:handoutMasterId r:id="rId30"/>
  </p:handoutMasterIdLst>
  <p:sldIdLst>
    <p:sldId id="359" r:id="rId3"/>
    <p:sldId id="437" r:id="rId4"/>
    <p:sldId id="322" r:id="rId5"/>
    <p:sldId id="441" r:id="rId6"/>
    <p:sldId id="454" r:id="rId7"/>
    <p:sldId id="446" r:id="rId8"/>
    <p:sldId id="456" r:id="rId9"/>
    <p:sldId id="321" r:id="rId10"/>
    <p:sldId id="455" r:id="rId11"/>
    <p:sldId id="457" r:id="rId12"/>
    <p:sldId id="445" r:id="rId13"/>
    <p:sldId id="432" r:id="rId14"/>
    <p:sldId id="453" r:id="rId15"/>
    <p:sldId id="450" r:id="rId16"/>
    <p:sldId id="451" r:id="rId17"/>
    <p:sldId id="357" r:id="rId18"/>
    <p:sldId id="458" r:id="rId19"/>
    <p:sldId id="447" r:id="rId20"/>
    <p:sldId id="443" r:id="rId21"/>
    <p:sldId id="448" r:id="rId22"/>
    <p:sldId id="320" r:id="rId23"/>
    <p:sldId id="427" r:id="rId24"/>
    <p:sldId id="449" r:id="rId25"/>
    <p:sldId id="452" r:id="rId26"/>
    <p:sldId id="318" r:id="rId27"/>
    <p:sldId id="459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AAF"/>
    <a:srgbClr val="006470"/>
    <a:srgbClr val="333333"/>
    <a:srgbClr val="D72925"/>
    <a:srgbClr val="A19078"/>
    <a:srgbClr val="404455"/>
    <a:srgbClr val="DCE0B8"/>
    <a:srgbClr val="EC8C8D"/>
    <a:srgbClr val="787912"/>
    <a:srgbClr val="F2C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 autoAdjust="0"/>
  </p:normalViewPr>
  <p:slideViewPr>
    <p:cSldViewPr>
      <p:cViewPr>
        <p:scale>
          <a:sx n="125" d="100"/>
          <a:sy n="125" d="100"/>
        </p:scale>
        <p:origin x="252" y="90"/>
      </p:cViewPr>
      <p:guideLst>
        <p:guide pos="2880"/>
        <p:guide orient="horz" pos="1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8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6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64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4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6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7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29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5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9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164288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5567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7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3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1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1D2DFD-55B4-4A44-923E-893F52B2E54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62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7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290325" y="1480417"/>
            <a:ext cx="6074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Design &amp; Implementation of </a:t>
            </a:r>
            <a:r>
              <a:rPr lang="en-US" altLang="zh-CN" spc="300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Mult-Dof</a:t>
            </a:r>
            <a:r>
              <a:rPr lang="en-US" altLang="zh-CN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Robotic Motion Planning System</a:t>
            </a:r>
            <a:endParaRPr lang="zh-CN" altLang="en-US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TextBox 84">
            <a:extLst>
              <a:ext uri="{FF2B5EF4-FFF2-40B4-BE49-F238E27FC236}">
                <a16:creationId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7171020" y="3033083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Reported by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Ruige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Lee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5AE7BFE4-B078-4EA6-81A0-FA79891DFECF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53">
            <a:extLst>
              <a:ext uri="{FF2B5EF4-FFF2-40B4-BE49-F238E27FC236}">
                <a16:creationId xmlns:a16="http://schemas.microsoft.com/office/drawing/2014/main" id="{495E2E58-4349-4F31-8576-B59B1C28815D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29B2B49A-3D85-4C5F-80DA-3335E282D4E0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5">
            <a:extLst>
              <a:ext uri="{FF2B5EF4-FFF2-40B4-BE49-F238E27FC236}">
                <a16:creationId xmlns:a16="http://schemas.microsoft.com/office/drawing/2014/main" id="{D11DEE1C-8D6B-4971-B803-7ADEBB1D807D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6">
            <a:extLst>
              <a:ext uri="{FF2B5EF4-FFF2-40B4-BE49-F238E27FC236}">
                <a16:creationId xmlns:a16="http://schemas.microsoft.com/office/drawing/2014/main" id="{67BEB93D-5051-4E32-88CC-DB904F4CA0BB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9F7DC038-F611-4FB2-BA86-BC1EF178F3A1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597C21FE-D10D-4740-99B7-A97FF217ABDF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9">
            <a:extLst>
              <a:ext uri="{FF2B5EF4-FFF2-40B4-BE49-F238E27FC236}">
                <a16:creationId xmlns:a16="http://schemas.microsoft.com/office/drawing/2014/main" id="{B3A8C18C-7C2B-4B95-AD87-1C6BAD5E57F1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A2A1EC4D-B9C9-42F0-906C-33DEE21C415C}"/>
              </a:ext>
            </a:extLst>
          </p:cNvPr>
          <p:cNvSpPr>
            <a:spLocks/>
          </p:cNvSpPr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61">
            <a:extLst>
              <a:ext uri="{FF2B5EF4-FFF2-40B4-BE49-F238E27FC236}">
                <a16:creationId xmlns:a16="http://schemas.microsoft.com/office/drawing/2014/main" id="{1022DC44-B6F2-4215-9A4C-57943E5F7019}"/>
              </a:ext>
            </a:extLst>
          </p:cNvPr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65">
            <a:extLst>
              <a:ext uri="{FF2B5EF4-FFF2-40B4-BE49-F238E27FC236}">
                <a16:creationId xmlns:a16="http://schemas.microsoft.com/office/drawing/2014/main" id="{AB631E9B-4A19-4410-AC44-03B42E6FB6B1}"/>
              </a:ext>
            </a:extLst>
          </p:cNvPr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4">
            <a:extLst>
              <a:ext uri="{FF2B5EF4-FFF2-40B4-BE49-F238E27FC236}">
                <a16:creationId xmlns:a16="http://schemas.microsoft.com/office/drawing/2014/main" id="{1AD5C506-2500-4255-8BFA-C469462A8658}"/>
              </a:ext>
            </a:extLst>
          </p:cNvPr>
          <p:cNvSpPr>
            <a:spLocks/>
          </p:cNvSpPr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74">
            <a:extLst>
              <a:ext uri="{FF2B5EF4-FFF2-40B4-BE49-F238E27FC236}">
                <a16:creationId xmlns:a16="http://schemas.microsoft.com/office/drawing/2014/main" id="{8515E49D-7B65-4A69-9AEA-F203B59DFC60}"/>
              </a:ext>
            </a:extLst>
          </p:cNvPr>
          <p:cNvSpPr>
            <a:spLocks/>
          </p:cNvSpPr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74">
            <a:extLst>
              <a:ext uri="{FF2B5EF4-FFF2-40B4-BE49-F238E27FC236}">
                <a16:creationId xmlns:a16="http://schemas.microsoft.com/office/drawing/2014/main" id="{9726867D-F46C-4BB3-9FA0-FAA4E86941A4}"/>
              </a:ext>
            </a:extLst>
          </p:cNvPr>
          <p:cNvSpPr>
            <a:spLocks/>
          </p:cNvSpPr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9" grpId="0" animBg="1"/>
      <p:bldP spid="49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EC5760D-A346-4DFA-92B2-5574FFDFAEC6}"/>
              </a:ext>
            </a:extLst>
          </p:cNvPr>
          <p:cNvGrpSpPr/>
          <p:nvPr/>
        </p:nvGrpSpPr>
        <p:grpSpPr>
          <a:xfrm>
            <a:off x="3669564" y="1572640"/>
            <a:ext cx="2246816" cy="1559969"/>
            <a:chOff x="3669564" y="1572640"/>
            <a:chExt cx="2246816" cy="1559969"/>
          </a:xfrm>
        </p:grpSpPr>
        <p:sp>
          <p:nvSpPr>
            <p:cNvPr id="3" name="is1ide-Arrow: Pentagon 2">
              <a:extLst>
                <a:ext uri="{FF2B5EF4-FFF2-40B4-BE49-F238E27FC236}">
                  <a16:creationId xmlns:a16="http://schemas.microsoft.com/office/drawing/2014/main" id="{C07F2D81-5C8D-45A7-9EA9-DC6E13259FAA}"/>
                </a:ext>
              </a:extLst>
            </p:cNvPr>
            <p:cNvSpPr/>
            <p:nvPr/>
          </p:nvSpPr>
          <p:spPr>
            <a:xfrm>
              <a:off x="3669564" y="1572640"/>
              <a:ext cx="2246816" cy="358449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is1ide-TextBox 3">
              <a:extLst>
                <a:ext uri="{FF2B5EF4-FFF2-40B4-BE49-F238E27FC236}">
                  <a16:creationId xmlns:a16="http://schemas.microsoft.com/office/drawing/2014/main" id="{1BD1DC17-C50B-47F2-8243-E127BD20C943}"/>
                </a:ext>
              </a:extLst>
            </p:cNvPr>
            <p:cNvSpPr txBox="1"/>
            <p:nvPr/>
          </p:nvSpPr>
          <p:spPr>
            <a:xfrm>
              <a:off x="5331275" y="1671073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80%</a:t>
              </a:r>
            </a:p>
          </p:txBody>
        </p:sp>
        <p:sp>
          <p:nvSpPr>
            <p:cNvPr id="5" name="is1ide-Arrow: Pentagon 5">
              <a:extLst>
                <a:ext uri="{FF2B5EF4-FFF2-40B4-BE49-F238E27FC236}">
                  <a16:creationId xmlns:a16="http://schemas.microsoft.com/office/drawing/2014/main" id="{66EE5A80-364C-4C48-9F6B-7640B2149EF1}"/>
                </a:ext>
              </a:extLst>
            </p:cNvPr>
            <p:cNvSpPr/>
            <p:nvPr/>
          </p:nvSpPr>
          <p:spPr>
            <a:xfrm>
              <a:off x="3669564" y="1973147"/>
              <a:ext cx="1888366" cy="35844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s1ide-TextBox 6">
              <a:extLst>
                <a:ext uri="{FF2B5EF4-FFF2-40B4-BE49-F238E27FC236}">
                  <a16:creationId xmlns:a16="http://schemas.microsoft.com/office/drawing/2014/main" id="{4399875E-5BCB-461C-B7B8-2ECF55F9FE66}"/>
                </a:ext>
              </a:extLst>
            </p:cNvPr>
            <p:cNvSpPr txBox="1"/>
            <p:nvPr/>
          </p:nvSpPr>
          <p:spPr>
            <a:xfrm>
              <a:off x="4980465" y="2073699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</a:rPr>
                <a:t>70%</a:t>
              </a:r>
            </a:p>
          </p:txBody>
        </p:sp>
        <p:sp>
          <p:nvSpPr>
            <p:cNvPr id="7" name="is1ide-Arrow: Pentagon 8">
              <a:extLst>
                <a:ext uri="{FF2B5EF4-FFF2-40B4-BE49-F238E27FC236}">
                  <a16:creationId xmlns:a16="http://schemas.microsoft.com/office/drawing/2014/main" id="{DE57137E-3CF2-4F75-AB3D-AC8AA2DFFAAE}"/>
                </a:ext>
              </a:extLst>
            </p:cNvPr>
            <p:cNvSpPr/>
            <p:nvPr/>
          </p:nvSpPr>
          <p:spPr>
            <a:xfrm>
              <a:off x="3669564" y="2373654"/>
              <a:ext cx="1529917" cy="358449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s1ide-TextBox 9">
              <a:extLst>
                <a:ext uri="{FF2B5EF4-FFF2-40B4-BE49-F238E27FC236}">
                  <a16:creationId xmlns:a16="http://schemas.microsoft.com/office/drawing/2014/main" id="{5989736C-6A8E-433C-8D42-E4C20B4B002D}"/>
                </a:ext>
              </a:extLst>
            </p:cNvPr>
            <p:cNvSpPr txBox="1"/>
            <p:nvPr/>
          </p:nvSpPr>
          <p:spPr>
            <a:xfrm>
              <a:off x="4722816" y="2476417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</a:rPr>
                <a:t>60%</a:t>
              </a:r>
            </a:p>
          </p:txBody>
        </p:sp>
        <p:sp>
          <p:nvSpPr>
            <p:cNvPr id="9" name="is1ide-Arrow: Pentagon 11">
              <a:extLst>
                <a:ext uri="{FF2B5EF4-FFF2-40B4-BE49-F238E27FC236}">
                  <a16:creationId xmlns:a16="http://schemas.microsoft.com/office/drawing/2014/main" id="{A9C2A7AF-A2E4-45FA-BB50-F30F3B051A89}"/>
                </a:ext>
              </a:extLst>
            </p:cNvPr>
            <p:cNvSpPr/>
            <p:nvPr/>
          </p:nvSpPr>
          <p:spPr>
            <a:xfrm>
              <a:off x="3669564" y="2774160"/>
              <a:ext cx="1091810" cy="35844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s1ide-TextBox 12">
              <a:extLst>
                <a:ext uri="{FF2B5EF4-FFF2-40B4-BE49-F238E27FC236}">
                  <a16:creationId xmlns:a16="http://schemas.microsoft.com/office/drawing/2014/main" id="{D93B32F5-2DD9-4456-A7C5-5965AE9EB906}"/>
                </a:ext>
              </a:extLst>
            </p:cNvPr>
            <p:cNvSpPr txBox="1"/>
            <p:nvPr/>
          </p:nvSpPr>
          <p:spPr>
            <a:xfrm>
              <a:off x="4303392" y="2865371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</a:rPr>
                <a:t>40%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5970844-3E6A-41C9-A341-F0A3A73B222E}"/>
              </a:ext>
            </a:extLst>
          </p:cNvPr>
          <p:cNvGrpSpPr/>
          <p:nvPr/>
        </p:nvGrpSpPr>
        <p:grpSpPr>
          <a:xfrm>
            <a:off x="5263414" y="1533509"/>
            <a:ext cx="3198212" cy="1657514"/>
            <a:chOff x="5263414" y="1533509"/>
            <a:chExt cx="3198212" cy="1657514"/>
          </a:xfrm>
        </p:grpSpPr>
        <p:sp>
          <p:nvSpPr>
            <p:cNvPr id="17" name="is1ide-TextBox 23">
              <a:extLst>
                <a:ext uri="{FF2B5EF4-FFF2-40B4-BE49-F238E27FC236}">
                  <a16:creationId xmlns:a16="http://schemas.microsoft.com/office/drawing/2014/main" id="{EDD704AF-452B-4A20-AC04-79353622AFCF}"/>
                </a:ext>
              </a:extLst>
            </p:cNvPr>
            <p:cNvSpPr txBox="1">
              <a:spLocks/>
            </p:cNvSpPr>
            <p:nvPr/>
          </p:nvSpPr>
          <p:spPr>
            <a:xfrm>
              <a:off x="6580434" y="2072527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 lnSpcReduction="20000"/>
            </a:bodyPr>
            <a:lstStyle/>
            <a:p>
              <a:pPr lvl="0" algn="l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（建议使用主题字体）</a:t>
              </a:r>
            </a:p>
          </p:txBody>
        </p:sp>
        <p:sp>
          <p:nvSpPr>
            <p:cNvPr id="18" name="is1ide-TextBox 24">
              <a:extLst>
                <a:ext uri="{FF2B5EF4-FFF2-40B4-BE49-F238E27FC236}">
                  <a16:creationId xmlns:a16="http://schemas.microsoft.com/office/drawing/2014/main" id="{B7AD7835-34EE-4C59-8360-5FC0FCECC476}"/>
                </a:ext>
              </a:extLst>
            </p:cNvPr>
            <p:cNvSpPr txBox="1">
              <a:spLocks/>
            </p:cNvSpPr>
            <p:nvPr/>
          </p:nvSpPr>
          <p:spPr>
            <a:xfrm>
              <a:off x="6240061" y="2472505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 lnSpcReduction="20000"/>
            </a:bodyPr>
            <a:lstStyle/>
            <a:p>
              <a:pPr lvl="0" algn="l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（建议使用主题字体）</a:t>
              </a:r>
            </a:p>
          </p:txBody>
        </p:sp>
        <p:sp>
          <p:nvSpPr>
            <p:cNvPr id="19" name="is1ide-TextBox 25">
              <a:extLst>
                <a:ext uri="{FF2B5EF4-FFF2-40B4-BE49-F238E27FC236}">
                  <a16:creationId xmlns:a16="http://schemas.microsoft.com/office/drawing/2014/main" id="{BDB26896-582D-4AA6-BE52-E046D0F7BDEF}"/>
                </a:ext>
              </a:extLst>
            </p:cNvPr>
            <p:cNvSpPr txBox="1">
              <a:spLocks/>
            </p:cNvSpPr>
            <p:nvPr/>
          </p:nvSpPr>
          <p:spPr>
            <a:xfrm>
              <a:off x="5792934" y="2854412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 lnSpcReduction="20000"/>
            </a:bodyPr>
            <a:lstStyle/>
            <a:p>
              <a:pPr lvl="0" algn="l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（建议使用主题字体）</a:t>
              </a:r>
            </a:p>
          </p:txBody>
        </p:sp>
        <p:sp>
          <p:nvSpPr>
            <p:cNvPr id="20" name="is1ide-Oval 29">
              <a:extLst>
                <a:ext uri="{FF2B5EF4-FFF2-40B4-BE49-F238E27FC236}">
                  <a16:creationId xmlns:a16="http://schemas.microsoft.com/office/drawing/2014/main" id="{3DF04EF9-04D5-4A2D-A679-794194063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4351" y="1940444"/>
              <a:ext cx="436708" cy="4367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s1ide-Freeform: Shape 30">
              <a:extLst>
                <a:ext uri="{FF2B5EF4-FFF2-40B4-BE49-F238E27FC236}">
                  <a16:creationId xmlns:a16="http://schemas.microsoft.com/office/drawing/2014/main" id="{4341A1FC-AD83-46B0-A42F-D0A1336A0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837" y="2072818"/>
              <a:ext cx="215735" cy="171963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473B135-1232-4842-9D95-12B9BD5DF428}"/>
                </a:ext>
              </a:extLst>
            </p:cNvPr>
            <p:cNvGrpSpPr/>
            <p:nvPr/>
          </p:nvGrpSpPr>
          <p:grpSpPr>
            <a:xfrm>
              <a:off x="6415112" y="1533509"/>
              <a:ext cx="2046514" cy="436710"/>
              <a:chOff x="6415112" y="1533509"/>
              <a:chExt cx="2046514" cy="436710"/>
            </a:xfrm>
          </p:grpSpPr>
          <p:sp>
            <p:nvSpPr>
              <p:cNvPr id="16" name="is1ide-TextBox 22">
                <a:extLst>
                  <a:ext uri="{FF2B5EF4-FFF2-40B4-BE49-F238E27FC236}">
                    <a16:creationId xmlns:a16="http://schemas.microsoft.com/office/drawing/2014/main" id="{978DE46A-E657-4F74-A6D3-CF652A115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1324" y="1642456"/>
                <a:ext cx="1520302" cy="27819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fontScale="92500" lnSpcReduction="20000"/>
              </a:bodyPr>
              <a:lstStyle/>
              <a:p>
                <a:pPr lvl="0" algn="l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22" name="is1ide-Oval 32">
                <a:extLst>
                  <a:ext uri="{FF2B5EF4-FFF2-40B4-BE49-F238E27FC236}">
                    <a16:creationId xmlns:a16="http://schemas.microsoft.com/office/drawing/2014/main" id="{A9329178-2490-4E53-A733-E14CB7ABF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5112" y="1533509"/>
                <a:ext cx="436708" cy="4367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s1ide-Freeform: Shape 33">
                <a:extLst>
                  <a:ext uri="{FF2B5EF4-FFF2-40B4-BE49-F238E27FC236}">
                    <a16:creationId xmlns:a16="http://schemas.microsoft.com/office/drawing/2014/main" id="{A097F2DF-F5C0-4FA9-B9CC-9438A9A64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4061" y="1638525"/>
                <a:ext cx="118810" cy="226679"/>
              </a:xfrm>
              <a:custGeom>
                <a:avLst/>
                <a:gdLst/>
                <a:ahLst/>
                <a:cxnLst>
                  <a:cxn ang="0">
                    <a:pos x="35" y="11"/>
                  </a:cxn>
                  <a:cxn ang="0">
                    <a:pos x="29" y="11"/>
                  </a:cxn>
                  <a:cxn ang="0">
                    <a:pos x="23" y="17"/>
                  </a:cxn>
                  <a:cxn ang="0">
                    <a:pos x="23" y="25"/>
                  </a:cxn>
                  <a:cxn ang="0">
                    <a:pos x="35" y="25"/>
                  </a:cxn>
                  <a:cxn ang="0">
                    <a:pos x="33" y="37"/>
                  </a:cxn>
                  <a:cxn ang="0">
                    <a:pos x="23" y="37"/>
                  </a:cxn>
                  <a:cxn ang="0">
                    <a:pos x="23" y="67"/>
                  </a:cxn>
                  <a:cxn ang="0">
                    <a:pos x="11" y="67"/>
                  </a:cxn>
                  <a:cxn ang="0">
                    <a:pos x="11" y="37"/>
                  </a:cxn>
                  <a:cxn ang="0">
                    <a:pos x="0" y="37"/>
                  </a:cxn>
                  <a:cxn ang="0">
                    <a:pos x="0" y="25"/>
                  </a:cxn>
                  <a:cxn ang="0">
                    <a:pos x="11" y="25"/>
                  </a:cxn>
                  <a:cxn ang="0">
                    <a:pos x="11" y="16"/>
                  </a:cxn>
                  <a:cxn ang="0">
                    <a:pos x="26" y="0"/>
                  </a:cxn>
                  <a:cxn ang="0">
                    <a:pos x="35" y="1"/>
                  </a:cxn>
                  <a:cxn ang="0">
                    <a:pos x="35" y="11"/>
                  </a:cxn>
                </a:cxnLst>
                <a:rect l="0" t="0" r="r" b="b"/>
                <a:pathLst>
                  <a:path w="35" h="67">
                    <a:moveTo>
                      <a:pt x="35" y="11"/>
                    </a:moveTo>
                    <a:cubicBezTo>
                      <a:pt x="29" y="11"/>
                      <a:pt x="29" y="11"/>
                      <a:pt x="29" y="11"/>
                    </a:cubicBezTo>
                    <a:cubicBezTo>
                      <a:pt x="24" y="11"/>
                      <a:pt x="23" y="14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6"/>
                      <a:pt x="17" y="0"/>
                      <a:pt x="26" y="0"/>
                    </a:cubicBezTo>
                    <a:cubicBezTo>
                      <a:pt x="30" y="0"/>
                      <a:pt x="34" y="1"/>
                      <a:pt x="35" y="1"/>
                    </a:cubicBezTo>
                    <a:lnTo>
                      <a:pt x="35" y="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4" name="is1ide-Oval 35">
              <a:extLst>
                <a:ext uri="{FF2B5EF4-FFF2-40B4-BE49-F238E27FC236}">
                  <a16:creationId xmlns:a16="http://schemas.microsoft.com/office/drawing/2014/main" id="{8E80659A-4568-4337-A94B-D40F8550A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414" y="2754313"/>
              <a:ext cx="436708" cy="4367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1ide-Freeform: Shape 36">
              <a:extLst>
                <a:ext uri="{FF2B5EF4-FFF2-40B4-BE49-F238E27FC236}">
                  <a16:creationId xmlns:a16="http://schemas.microsoft.com/office/drawing/2014/main" id="{3BBFACEA-EF70-4E30-8294-F520462DB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865" y="2889814"/>
              <a:ext cx="229805" cy="165710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1ide-Oval 38">
              <a:extLst>
                <a:ext uri="{FF2B5EF4-FFF2-40B4-BE49-F238E27FC236}">
                  <a16:creationId xmlns:a16="http://schemas.microsoft.com/office/drawing/2014/main" id="{9BBE1A8B-ABA0-4BA4-AE81-62D1CE33A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440" y="2358009"/>
              <a:ext cx="436708" cy="4367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s1ide-Freeform: Shape 39">
              <a:extLst>
                <a:ext uri="{FF2B5EF4-FFF2-40B4-BE49-F238E27FC236}">
                  <a16:creationId xmlns:a16="http://schemas.microsoft.com/office/drawing/2014/main" id="{2952C9E4-A7D9-4EC3-B700-038CEAABD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778" y="2486474"/>
              <a:ext cx="186033" cy="179780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94BF736-7C64-4D54-9995-0D01C2D9938C}"/>
              </a:ext>
            </a:extLst>
          </p:cNvPr>
          <p:cNvGrpSpPr/>
          <p:nvPr/>
        </p:nvGrpSpPr>
        <p:grpSpPr>
          <a:xfrm>
            <a:off x="561366" y="1509563"/>
            <a:ext cx="3823336" cy="1999615"/>
            <a:chOff x="561366" y="1509563"/>
            <a:chExt cx="3823336" cy="1999615"/>
          </a:xfrm>
        </p:grpSpPr>
        <p:sp>
          <p:nvSpPr>
            <p:cNvPr id="11" name="is1ide-Freeform: Shape 19">
              <a:extLst>
                <a:ext uri="{FF2B5EF4-FFF2-40B4-BE49-F238E27FC236}">
                  <a16:creationId xmlns:a16="http://schemas.microsoft.com/office/drawing/2014/main" id="{6382F9D2-2FF5-47AA-8745-4A5870563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309" y="1509563"/>
              <a:ext cx="2827450" cy="1905173"/>
            </a:xfrm>
            <a:custGeom>
              <a:avLst/>
              <a:gdLst/>
              <a:ahLst/>
              <a:cxnLst>
                <a:cxn ang="0">
                  <a:pos x="1146" y="737"/>
                </a:cxn>
                <a:cxn ang="0">
                  <a:pos x="1120" y="772"/>
                </a:cxn>
                <a:cxn ang="0">
                  <a:pos x="26" y="772"/>
                </a:cxn>
                <a:cxn ang="0">
                  <a:pos x="0" y="737"/>
                </a:cxn>
                <a:cxn ang="0">
                  <a:pos x="0" y="35"/>
                </a:cxn>
                <a:cxn ang="0">
                  <a:pos x="26" y="0"/>
                </a:cxn>
                <a:cxn ang="0">
                  <a:pos x="1120" y="0"/>
                </a:cxn>
                <a:cxn ang="0">
                  <a:pos x="1146" y="35"/>
                </a:cxn>
                <a:cxn ang="0">
                  <a:pos x="1146" y="737"/>
                </a:cxn>
              </a:cxnLst>
              <a:rect l="0" t="0" r="r" b="b"/>
              <a:pathLst>
                <a:path w="1146" h="772">
                  <a:moveTo>
                    <a:pt x="1146" y="737"/>
                  </a:moveTo>
                  <a:cubicBezTo>
                    <a:pt x="1146" y="756"/>
                    <a:pt x="1134" y="772"/>
                    <a:pt x="1120" y="772"/>
                  </a:cubicBezTo>
                  <a:cubicBezTo>
                    <a:pt x="26" y="772"/>
                    <a:pt x="26" y="772"/>
                    <a:pt x="26" y="772"/>
                  </a:cubicBezTo>
                  <a:cubicBezTo>
                    <a:pt x="12" y="772"/>
                    <a:pt x="0" y="756"/>
                    <a:pt x="0" y="73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2" y="0"/>
                    <a:pt x="26" y="0"/>
                  </a:cubicBezTo>
                  <a:cubicBezTo>
                    <a:pt x="1120" y="0"/>
                    <a:pt x="1120" y="0"/>
                    <a:pt x="1120" y="0"/>
                  </a:cubicBezTo>
                  <a:cubicBezTo>
                    <a:pt x="1134" y="0"/>
                    <a:pt x="1146" y="16"/>
                    <a:pt x="1146" y="35"/>
                  </a:cubicBezTo>
                  <a:cubicBezTo>
                    <a:pt x="1146" y="737"/>
                    <a:pt x="1146" y="737"/>
                    <a:pt x="1146" y="737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s1ide-Freeform: Shape 21">
              <a:extLst>
                <a:ext uri="{FF2B5EF4-FFF2-40B4-BE49-F238E27FC236}">
                  <a16:creationId xmlns:a16="http://schemas.microsoft.com/office/drawing/2014/main" id="{9F2EE20F-1970-4083-A33A-9B61A9916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994" y="1613482"/>
              <a:ext cx="2593633" cy="1485170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0" y="0"/>
                </a:cxn>
                <a:cxn ang="0">
                  <a:pos x="1198" y="686"/>
                </a:cxn>
                <a:cxn ang="0">
                  <a:pos x="1198" y="0"/>
                </a:cxn>
              </a:cxnLst>
              <a:rect l="0" t="0" r="r" b="b"/>
              <a:pathLst>
                <a:path w="1198" h="686">
                  <a:moveTo>
                    <a:pt x="1198" y="0"/>
                  </a:moveTo>
                  <a:lnTo>
                    <a:pt x="0" y="0"/>
                  </a:lnTo>
                  <a:lnTo>
                    <a:pt x="1198" y="686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s1ide-Freeform: Shape 16">
              <a:extLst>
                <a:ext uri="{FF2B5EF4-FFF2-40B4-BE49-F238E27FC236}">
                  <a16:creationId xmlns:a16="http://schemas.microsoft.com/office/drawing/2014/main" id="{FA71AFDC-7A51-40AB-B915-7B4318B39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6" y="3418249"/>
              <a:ext cx="3819006" cy="909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68" y="37"/>
                </a:cxn>
                <a:cxn ang="0">
                  <a:pos x="1487" y="37"/>
                </a:cxn>
                <a:cxn ang="0">
                  <a:pos x="1546" y="12"/>
                </a:cxn>
                <a:cxn ang="0">
                  <a:pos x="1547" y="0"/>
                </a:cxn>
                <a:cxn ang="0">
                  <a:pos x="10" y="5"/>
                </a:cxn>
              </a:cxnLst>
              <a:rect l="0" t="0" r="r" b="b"/>
              <a:pathLst>
                <a:path w="1547" h="37">
                  <a:moveTo>
                    <a:pt x="10" y="5"/>
                  </a:moveTo>
                  <a:cubicBezTo>
                    <a:pt x="10" y="5"/>
                    <a:pt x="0" y="23"/>
                    <a:pt x="68" y="37"/>
                  </a:cubicBezTo>
                  <a:cubicBezTo>
                    <a:pt x="1487" y="37"/>
                    <a:pt x="1487" y="37"/>
                    <a:pt x="1487" y="37"/>
                  </a:cubicBezTo>
                  <a:cubicBezTo>
                    <a:pt x="1487" y="37"/>
                    <a:pt x="1534" y="34"/>
                    <a:pt x="1546" y="12"/>
                  </a:cubicBezTo>
                  <a:cubicBezTo>
                    <a:pt x="1547" y="0"/>
                    <a:pt x="1547" y="0"/>
                    <a:pt x="1547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ide-Freeform: Shape 17">
              <a:extLst>
                <a:ext uri="{FF2B5EF4-FFF2-40B4-BE49-F238E27FC236}">
                  <a16:creationId xmlns:a16="http://schemas.microsoft.com/office/drawing/2014/main" id="{C19EAB45-FBDA-4AC8-956C-05A9724BA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15" y="3342475"/>
              <a:ext cx="3801687" cy="1147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8"/>
                </a:cxn>
                <a:cxn ang="0">
                  <a:pos x="16" y="43"/>
                </a:cxn>
                <a:cxn ang="0">
                  <a:pos x="1522" y="43"/>
                </a:cxn>
                <a:cxn ang="0">
                  <a:pos x="1538" y="40"/>
                </a:cxn>
                <a:cxn ang="0">
                  <a:pos x="1538" y="0"/>
                </a:cxn>
                <a:cxn ang="0">
                  <a:pos x="1" y="0"/>
                </a:cxn>
              </a:cxnLst>
              <a:rect l="0" t="0" r="r" b="b"/>
              <a:pathLst>
                <a:path w="1540" h="47">
                  <a:moveTo>
                    <a:pt x="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1" y="47"/>
                    <a:pt x="16" y="43"/>
                    <a:pt x="16" y="43"/>
                  </a:cubicBezTo>
                  <a:cubicBezTo>
                    <a:pt x="1522" y="43"/>
                    <a:pt x="1522" y="43"/>
                    <a:pt x="1522" y="43"/>
                  </a:cubicBezTo>
                  <a:cubicBezTo>
                    <a:pt x="1540" y="45"/>
                    <a:pt x="1538" y="40"/>
                    <a:pt x="1538" y="40"/>
                  </a:cubicBezTo>
                  <a:cubicBezTo>
                    <a:pt x="1538" y="0"/>
                    <a:pt x="1538" y="0"/>
                    <a:pt x="1538" y="0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1ide-Freeform: Shape 18">
              <a:extLst>
                <a:ext uri="{FF2B5EF4-FFF2-40B4-BE49-F238E27FC236}">
                  <a16:creationId xmlns:a16="http://schemas.microsoft.com/office/drawing/2014/main" id="{386A1FDC-7F92-4995-B0A1-CF90F7935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073" y="3342475"/>
              <a:ext cx="534748" cy="6061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98" y="22"/>
                </a:cxn>
                <a:cxn ang="0">
                  <a:pos x="215" y="1"/>
                </a:cxn>
                <a:cxn ang="0">
                  <a:pos x="6" y="0"/>
                </a:cxn>
                <a:cxn ang="0">
                  <a:pos x="20" y="22"/>
                </a:cxn>
              </a:cxnLst>
              <a:rect l="0" t="0" r="r" b="b"/>
              <a:pathLst>
                <a:path w="217" h="25">
                  <a:moveTo>
                    <a:pt x="20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2"/>
                    <a:pt x="217" y="25"/>
                    <a:pt x="21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20"/>
                    <a:pt x="20" y="22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s1ide-Rectangle 13">
              <a:extLst>
                <a:ext uri="{FF2B5EF4-FFF2-40B4-BE49-F238E27FC236}">
                  <a16:creationId xmlns:a16="http://schemas.microsoft.com/office/drawing/2014/main" id="{70B2361E-214F-40E8-9F55-702A6DDAEB7A}"/>
                </a:ext>
              </a:extLst>
            </p:cNvPr>
            <p:cNvSpPr/>
            <p:nvPr/>
          </p:nvSpPr>
          <p:spPr>
            <a:xfrm>
              <a:off x="1167570" y="1612153"/>
              <a:ext cx="2616237" cy="1612066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34563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碰撞检测模型解算的硬件常规加速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/>
          </p:cNvSpPr>
          <p:nvPr/>
        </p:nvSpPr>
        <p:spPr bwMode="auto">
          <a:xfrm rot="16200000">
            <a:off x="4242702" y="4099223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13"/>
          <p:cNvSpPr>
            <a:spLocks/>
          </p:cNvSpPr>
          <p:nvPr/>
        </p:nvSpPr>
        <p:spPr bwMode="auto">
          <a:xfrm rot="5400000" flipH="1">
            <a:off x="4650475" y="4099222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6" name="Group 1"/>
          <p:cNvGrpSpPr/>
          <p:nvPr/>
        </p:nvGrpSpPr>
        <p:grpSpPr>
          <a:xfrm>
            <a:off x="663530" y="1383618"/>
            <a:ext cx="7816941" cy="2869361"/>
            <a:chOff x="837153" y="1779232"/>
            <a:chExt cx="10422588" cy="3825814"/>
          </a:xfrm>
        </p:grpSpPr>
        <p:grpSp>
          <p:nvGrpSpPr>
            <p:cNvPr id="7" name="Group 4"/>
            <p:cNvGrpSpPr/>
            <p:nvPr/>
          </p:nvGrpSpPr>
          <p:grpSpPr>
            <a:xfrm rot="16200000">
              <a:off x="4313015" y="1592764"/>
              <a:ext cx="1547259" cy="1949967"/>
              <a:chOff x="3171825" y="2459015"/>
              <a:chExt cx="1219200" cy="1536522"/>
            </a:xfrm>
          </p:grpSpPr>
          <p:sp>
            <p:nvSpPr>
              <p:cNvPr id="41" name="Freeform: Shape 5"/>
              <p:cNvSpPr>
                <a:spLocks/>
              </p:cNvSpPr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"/>
              <p:cNvSpPr>
                <a:spLocks/>
              </p:cNvSpPr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6200000">
              <a:off x="4094438" y="2602723"/>
              <a:ext cx="1740665" cy="2193712"/>
              <a:chOff x="2203768" y="2266950"/>
              <a:chExt cx="1371600" cy="1728587"/>
            </a:xfrm>
          </p:grpSpPr>
          <p:sp>
            <p:nvSpPr>
              <p:cNvPr id="39" name="Freeform: Shape 8"/>
              <p:cNvSpPr>
                <a:spLocks/>
              </p:cNvSpPr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9"/>
              <p:cNvSpPr>
                <a:spLocks/>
              </p:cNvSpPr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10"/>
            <p:cNvGrpSpPr/>
            <p:nvPr/>
          </p:nvGrpSpPr>
          <p:grpSpPr>
            <a:xfrm rot="16200000">
              <a:off x="4313015" y="3856433"/>
              <a:ext cx="1547259" cy="1949967"/>
              <a:chOff x="1388111" y="2459015"/>
              <a:chExt cx="1219200" cy="1536522"/>
            </a:xfrm>
          </p:grpSpPr>
          <p:sp>
            <p:nvSpPr>
              <p:cNvPr id="37" name="Freeform: Shape 11"/>
              <p:cNvSpPr>
                <a:spLocks/>
              </p:cNvSpPr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2"/>
              <p:cNvSpPr>
                <a:spLocks/>
              </p:cNvSpPr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14"/>
            <p:cNvGrpSpPr/>
            <p:nvPr/>
          </p:nvGrpSpPr>
          <p:grpSpPr>
            <a:xfrm rot="5400000" flipH="1">
              <a:off x="6331727" y="1592764"/>
              <a:ext cx="1547259" cy="1949967"/>
              <a:chOff x="3171825" y="2459015"/>
              <a:chExt cx="1219200" cy="1536522"/>
            </a:xfrm>
          </p:grpSpPr>
          <p:sp>
            <p:nvSpPr>
              <p:cNvPr id="35" name="Freeform: Shape 15"/>
              <p:cNvSpPr>
                <a:spLocks/>
              </p:cNvSpPr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6"/>
              <p:cNvSpPr>
                <a:spLocks/>
              </p:cNvSpPr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7"/>
            <p:cNvGrpSpPr/>
            <p:nvPr/>
          </p:nvGrpSpPr>
          <p:grpSpPr>
            <a:xfrm rot="5400000" flipH="1">
              <a:off x="6356897" y="2602723"/>
              <a:ext cx="1740665" cy="2193712"/>
              <a:chOff x="2203768" y="2266950"/>
              <a:chExt cx="1371600" cy="1728587"/>
            </a:xfrm>
          </p:grpSpPr>
          <p:sp>
            <p:nvSpPr>
              <p:cNvPr id="33" name="Freeform: Shape 18"/>
              <p:cNvSpPr>
                <a:spLocks/>
              </p:cNvSpPr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5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9"/>
              <p:cNvSpPr>
                <a:spLocks/>
              </p:cNvSpPr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20"/>
            <p:cNvGrpSpPr/>
            <p:nvPr/>
          </p:nvGrpSpPr>
          <p:grpSpPr>
            <a:xfrm rot="5400000" flipH="1">
              <a:off x="6331727" y="3856433"/>
              <a:ext cx="1547259" cy="1949967"/>
              <a:chOff x="1388111" y="2459015"/>
              <a:chExt cx="1219200" cy="1536522"/>
            </a:xfrm>
          </p:grpSpPr>
          <p:sp>
            <p:nvSpPr>
              <p:cNvPr id="31" name="Freeform: Shape 21"/>
              <p:cNvSpPr>
                <a:spLocks/>
              </p:cNvSpPr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22"/>
              <p:cNvSpPr>
                <a:spLocks/>
              </p:cNvSpPr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29"/>
            <p:cNvGrpSpPr/>
            <p:nvPr/>
          </p:nvGrpSpPr>
          <p:grpSpPr>
            <a:xfrm>
              <a:off x="7032104" y="1779232"/>
              <a:ext cx="4227637" cy="642478"/>
              <a:chOff x="7284132" y="5074715"/>
              <a:chExt cx="2262955" cy="642478"/>
            </a:xfrm>
          </p:grpSpPr>
          <p:sp>
            <p:nvSpPr>
              <p:cNvPr id="29" name="TextBox 30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0" name="TextBox 31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4" name="Group 32"/>
            <p:cNvGrpSpPr/>
            <p:nvPr/>
          </p:nvGrpSpPr>
          <p:grpSpPr>
            <a:xfrm>
              <a:off x="7032104" y="2918678"/>
              <a:ext cx="4227637" cy="642478"/>
              <a:chOff x="7284132" y="5074715"/>
              <a:chExt cx="2262955" cy="642478"/>
            </a:xfrm>
          </p:grpSpPr>
          <p:sp>
            <p:nvSpPr>
              <p:cNvPr id="27" name="TextBox 33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>
                    <a:solidFill>
                      <a:schemeClr val="accent5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8" name="TextBox 34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5" name="Group 35"/>
            <p:cNvGrpSpPr/>
            <p:nvPr/>
          </p:nvGrpSpPr>
          <p:grpSpPr>
            <a:xfrm>
              <a:off x="7032104" y="4058123"/>
              <a:ext cx="4227637" cy="642478"/>
              <a:chOff x="7284132" y="5074715"/>
              <a:chExt cx="2262955" cy="642478"/>
            </a:xfrm>
          </p:grpSpPr>
          <p:sp>
            <p:nvSpPr>
              <p:cNvPr id="25" name="TextBox 36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>
                    <a:solidFill>
                      <a:schemeClr val="accent6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6" name="TextBox 37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6" name="Group 38"/>
            <p:cNvGrpSpPr/>
            <p:nvPr/>
          </p:nvGrpSpPr>
          <p:grpSpPr>
            <a:xfrm>
              <a:off x="837153" y="1779232"/>
              <a:ext cx="4227637" cy="642478"/>
              <a:chOff x="7284132" y="5074715"/>
              <a:chExt cx="2262955" cy="642478"/>
            </a:xfrm>
          </p:grpSpPr>
          <p:sp>
            <p:nvSpPr>
              <p:cNvPr id="23" name="TextBox 39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4" name="TextBox 40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837153" y="2918678"/>
              <a:ext cx="4227637" cy="642478"/>
              <a:chOff x="7284132" y="5074715"/>
              <a:chExt cx="2262955" cy="642478"/>
            </a:xfrm>
          </p:grpSpPr>
          <p:sp>
            <p:nvSpPr>
              <p:cNvPr id="21" name="TextBox 42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2" name="TextBox 43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8" name="Group 44"/>
            <p:cNvGrpSpPr/>
            <p:nvPr/>
          </p:nvGrpSpPr>
          <p:grpSpPr>
            <a:xfrm>
              <a:off x="837153" y="4058123"/>
              <a:ext cx="4227637" cy="642478"/>
              <a:chOff x="7284132" y="5074715"/>
              <a:chExt cx="2262955" cy="642478"/>
            </a:xfrm>
          </p:grpSpPr>
          <p:sp>
            <p:nvSpPr>
              <p:cNvPr id="19" name="TextBox 45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0" name="TextBox 46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</p:grpSp>
      <p:sp>
        <p:nvSpPr>
          <p:cNvPr id="43" name="Title 1"/>
          <p:cNvSpPr txBox="1">
            <a:spLocks/>
          </p:cNvSpPr>
          <p:nvPr/>
        </p:nvSpPr>
        <p:spPr>
          <a:xfrm>
            <a:off x="611559" y="175643"/>
            <a:ext cx="446449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碰撞检测模型解算的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硬件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RISC-V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指令加速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7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624057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5217" y="1003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0cd64ff8-5b4f-4f51-8f73-e86e732b14d0"/>
          <p:cNvGrpSpPr>
            <a:grpSpLocks noChangeAspect="1"/>
          </p:cNvGrpSpPr>
          <p:nvPr/>
        </p:nvGrpSpPr>
        <p:grpSpPr>
          <a:xfrm>
            <a:off x="1255697" y="1380417"/>
            <a:ext cx="6577839" cy="2770075"/>
            <a:chOff x="1596776" y="2275454"/>
            <a:chExt cx="8770452" cy="3693433"/>
          </a:xfrm>
        </p:grpSpPr>
        <p:grpSp>
          <p:nvGrpSpPr>
            <p:cNvPr id="4" name="组合 3"/>
            <p:cNvGrpSpPr/>
            <p:nvPr/>
          </p:nvGrpSpPr>
          <p:grpSpPr>
            <a:xfrm>
              <a:off x="5496828" y="2533907"/>
              <a:ext cx="2432204" cy="2432204"/>
              <a:chOff x="14382607" y="3858443"/>
              <a:chExt cx="4864408" cy="486440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205875" y="3921302"/>
              <a:ext cx="1475152" cy="1475152"/>
              <a:chOff x="13800701" y="6633228"/>
              <a:chExt cx="2950304" cy="295030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326581" y="2949820"/>
              <a:ext cx="2045469" cy="2045469"/>
              <a:chOff x="12042112" y="4690267"/>
              <a:chExt cx="4090937" cy="409093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>
              <a:off x="6826941" y="2408336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362536" y="2385007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文本框 55"/>
            <p:cNvSpPr txBox="1"/>
            <p:nvPr/>
          </p:nvSpPr>
          <p:spPr>
            <a:xfrm>
              <a:off x="7485482" y="2275454"/>
              <a:ext cx="1222556" cy="323165"/>
            </a:xfrm>
            <a:prstGeom prst="rect">
              <a:avLst/>
            </a:prstGeom>
            <a:noFill/>
          </p:spPr>
          <p:txBody>
            <a:bodyPr wrap="square">
              <a:normAutofit fontScale="55000" lnSpcReduction="20000"/>
            </a:bodyPr>
            <a:lstStyle/>
            <a:p>
              <a:r>
                <a:rPr lang="de-DE" sz="15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Europe (2017)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498858" y="2815836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442928" y="2746720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文本框 61"/>
            <p:cNvSpPr txBox="1"/>
            <p:nvPr/>
          </p:nvSpPr>
          <p:spPr>
            <a:xfrm>
              <a:off x="3159865" y="2620882"/>
              <a:ext cx="1222556" cy="323165"/>
            </a:xfrm>
            <a:prstGeom prst="rect">
              <a:avLst/>
            </a:prstGeom>
            <a:noFill/>
          </p:spPr>
          <p:txBody>
            <a:bodyPr wrap="square">
              <a:normAutofit fontScale="62500" lnSpcReduction="20000"/>
            </a:bodyPr>
            <a:lstStyle/>
            <a:p>
              <a:pPr algn="r"/>
              <a:r>
                <a:rPr lang="de-DE" sz="1500" dirty="0">
                  <a:solidFill>
                    <a:schemeClr val="accent1"/>
                  </a:solidFill>
                  <a:cs typeface="+mn-ea"/>
                  <a:sym typeface="+mn-lt"/>
                </a:rPr>
                <a:t>U.S.A. (2017)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035036" y="4824898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6730874" y="5741218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文本框 66"/>
            <p:cNvSpPr txBox="1"/>
            <p:nvPr/>
          </p:nvSpPr>
          <p:spPr>
            <a:xfrm>
              <a:off x="6875769" y="5645722"/>
              <a:ext cx="1222556" cy="323165"/>
            </a:xfrm>
            <a:prstGeom prst="rect">
              <a:avLst/>
            </a:prstGeom>
            <a:noFill/>
          </p:spPr>
          <p:txBody>
            <a:bodyPr wrap="square">
              <a:normAutofit fontScale="62500" lnSpcReduction="20000"/>
            </a:bodyPr>
            <a:lstStyle/>
            <a:p>
              <a:r>
                <a:rPr lang="de-DE" sz="150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Asia (2017)</a:t>
              </a:r>
            </a:p>
          </p:txBody>
        </p:sp>
        <p:sp>
          <p:nvSpPr>
            <p:cNvPr id="16" name="文本框 67"/>
            <p:cNvSpPr txBox="1"/>
            <p:nvPr/>
          </p:nvSpPr>
          <p:spPr>
            <a:xfrm>
              <a:off x="1596776" y="2620882"/>
              <a:ext cx="1770140" cy="83099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4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</a:p>
          </p:txBody>
        </p:sp>
        <p:sp>
          <p:nvSpPr>
            <p:cNvPr id="17" name="文本框 68"/>
            <p:cNvSpPr txBox="1"/>
            <p:nvPr/>
          </p:nvSpPr>
          <p:spPr>
            <a:xfrm>
              <a:off x="8633127" y="2287210"/>
              <a:ext cx="1734101" cy="83099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400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</a:p>
          </p:txBody>
        </p:sp>
        <p:sp>
          <p:nvSpPr>
            <p:cNvPr id="18" name="文本框 69"/>
            <p:cNvSpPr txBox="1"/>
            <p:nvPr/>
          </p:nvSpPr>
          <p:spPr>
            <a:xfrm>
              <a:off x="7828749" y="5137890"/>
              <a:ext cx="1712617" cy="83099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400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6414105" y="3406432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de-DE" sz="1501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86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4987362" y="3582388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de-DE" sz="1501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64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5621485" y="4368127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de-DE" sz="1501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49</a:t>
              </a:r>
            </a:p>
          </p:txBody>
        </p:sp>
      </p:grpSp>
      <p:sp>
        <p:nvSpPr>
          <p:cNvPr id="2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69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64 -0.71876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3901" y="3301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5058053" y="1113336"/>
            <a:ext cx="3418137" cy="2632151"/>
            <a:chOff x="1131491" y="2036961"/>
            <a:chExt cx="4557515" cy="3509534"/>
          </a:xfrm>
        </p:grpSpPr>
        <p:grpSp>
          <p:nvGrpSpPr>
            <p:cNvPr id="22" name="Group 2"/>
            <p:cNvGrpSpPr/>
            <p:nvPr/>
          </p:nvGrpSpPr>
          <p:grpSpPr>
            <a:xfrm>
              <a:off x="2460030" y="2036961"/>
              <a:ext cx="3228976" cy="2799160"/>
              <a:chOff x="2460030" y="2036961"/>
              <a:chExt cx="3228976" cy="2799160"/>
            </a:xfrm>
          </p:grpSpPr>
          <p:sp>
            <p:nvSpPr>
              <p:cNvPr id="52" name="Freeform: Shape 33"/>
              <p:cNvSpPr/>
              <p:nvPr/>
            </p:nvSpPr>
            <p:spPr>
              <a:xfrm>
                <a:off x="2460030" y="2036961"/>
                <a:ext cx="3228976" cy="27991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9" y="0"/>
                    </a:moveTo>
                    <a:lnTo>
                      <a:pt x="10789" y="43"/>
                    </a:lnTo>
                    <a:lnTo>
                      <a:pt x="0" y="21600"/>
                    </a:lnTo>
                    <a:lnTo>
                      <a:pt x="10789" y="21600"/>
                    </a:lnTo>
                    <a:lnTo>
                      <a:pt x="10811" y="21600"/>
                    </a:lnTo>
                    <a:lnTo>
                      <a:pt x="21600" y="21600"/>
                    </a:lnTo>
                    <a:lnTo>
                      <a:pt x="10811" y="43"/>
                    </a:lnTo>
                    <a:lnTo>
                      <a:pt x="10811" y="0"/>
                    </a:lnTo>
                    <a:lnTo>
                      <a:pt x="10800" y="21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34"/>
              <p:cNvSpPr/>
              <p:nvPr/>
            </p:nvSpPr>
            <p:spPr>
              <a:xfrm>
                <a:off x="3959689" y="2531127"/>
                <a:ext cx="229658" cy="229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6" y="13527"/>
                    </a:moveTo>
                    <a:lnTo>
                      <a:pt x="21138" y="9731"/>
                    </a:lnTo>
                    <a:cubicBezTo>
                      <a:pt x="21392" y="9659"/>
                      <a:pt x="21600" y="9385"/>
                      <a:pt x="21600" y="9120"/>
                    </a:cubicBezTo>
                    <a:lnTo>
                      <a:pt x="21600" y="2520"/>
                    </a:lnTo>
                    <a:lnTo>
                      <a:pt x="4680" y="2520"/>
                    </a:lnTo>
                    <a:lnTo>
                      <a:pt x="4680" y="481"/>
                    </a:lnTo>
                    <a:cubicBezTo>
                      <a:pt x="4680" y="217"/>
                      <a:pt x="4465" y="0"/>
                      <a:pt x="4200" y="0"/>
                    </a:cubicBezTo>
                    <a:lnTo>
                      <a:pt x="480" y="0"/>
                    </a:lnTo>
                    <a:cubicBezTo>
                      <a:pt x="217" y="0"/>
                      <a:pt x="0" y="217"/>
                      <a:pt x="0" y="481"/>
                    </a:cubicBezTo>
                    <a:lnTo>
                      <a:pt x="0" y="2400"/>
                    </a:lnTo>
                    <a:lnTo>
                      <a:pt x="2332" y="2400"/>
                    </a:lnTo>
                    <a:lnTo>
                      <a:pt x="4693" y="13269"/>
                    </a:lnTo>
                    <a:lnTo>
                      <a:pt x="4920" y="14400"/>
                    </a:lnTo>
                    <a:lnTo>
                      <a:pt x="4920" y="16200"/>
                    </a:lnTo>
                    <a:cubicBezTo>
                      <a:pt x="4920" y="16463"/>
                      <a:pt x="5137" y="16680"/>
                      <a:pt x="5400" y="16680"/>
                    </a:cubicBezTo>
                    <a:lnTo>
                      <a:pt x="6001" y="16680"/>
                    </a:lnTo>
                    <a:lnTo>
                      <a:pt x="17999" y="16680"/>
                    </a:lnTo>
                    <a:lnTo>
                      <a:pt x="21119" y="16680"/>
                    </a:lnTo>
                    <a:cubicBezTo>
                      <a:pt x="21383" y="16680"/>
                      <a:pt x="21600" y="16463"/>
                      <a:pt x="21600" y="16200"/>
                    </a:cubicBezTo>
                    <a:lnTo>
                      <a:pt x="21600" y="14400"/>
                    </a:lnTo>
                    <a:lnTo>
                      <a:pt x="8103" y="14400"/>
                    </a:lnTo>
                    <a:cubicBezTo>
                      <a:pt x="6723" y="14400"/>
                      <a:pt x="6694" y="13860"/>
                      <a:pt x="7856" y="13527"/>
                    </a:cubicBezTo>
                    <a:close/>
                    <a:moveTo>
                      <a:pt x="15599" y="19200"/>
                    </a:moveTo>
                    <a:cubicBezTo>
                      <a:pt x="15599" y="20525"/>
                      <a:pt x="16674" y="21600"/>
                      <a:pt x="17999" y="21600"/>
                    </a:cubicBezTo>
                    <a:cubicBezTo>
                      <a:pt x="19326" y="21600"/>
                      <a:pt x="20399" y="20525"/>
                      <a:pt x="20399" y="19200"/>
                    </a:cubicBezTo>
                    <a:cubicBezTo>
                      <a:pt x="20399" y="17874"/>
                      <a:pt x="19326" y="16800"/>
                      <a:pt x="17999" y="16800"/>
                    </a:cubicBezTo>
                    <a:cubicBezTo>
                      <a:pt x="16674" y="16800"/>
                      <a:pt x="15599" y="17874"/>
                      <a:pt x="15599" y="19200"/>
                    </a:cubicBezTo>
                    <a:close/>
                    <a:moveTo>
                      <a:pt x="3599" y="19200"/>
                    </a:moveTo>
                    <a:cubicBezTo>
                      <a:pt x="3599" y="20525"/>
                      <a:pt x="4674" y="21600"/>
                      <a:pt x="6001" y="21600"/>
                    </a:cubicBezTo>
                    <a:cubicBezTo>
                      <a:pt x="7326" y="21600"/>
                      <a:pt x="8399" y="20525"/>
                      <a:pt x="8399" y="19200"/>
                    </a:cubicBezTo>
                    <a:cubicBezTo>
                      <a:pt x="8399" y="17874"/>
                      <a:pt x="7326" y="16800"/>
                      <a:pt x="6001" y="16800"/>
                    </a:cubicBezTo>
                    <a:cubicBezTo>
                      <a:pt x="4674" y="16800"/>
                      <a:pt x="3599" y="17874"/>
                      <a:pt x="3599" y="192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3"/>
            <p:cNvGrpSpPr/>
            <p:nvPr/>
          </p:nvGrpSpPr>
          <p:grpSpPr>
            <a:xfrm>
              <a:off x="1934369" y="2296120"/>
              <a:ext cx="2930327" cy="2540001"/>
              <a:chOff x="1934369" y="2296120"/>
              <a:chExt cx="2930327" cy="2540001"/>
            </a:xfrm>
          </p:grpSpPr>
          <p:sp>
            <p:nvSpPr>
              <p:cNvPr id="50" name="Freeform: Shape 31"/>
              <p:cNvSpPr/>
              <p:nvPr/>
            </p:nvSpPr>
            <p:spPr>
              <a:xfrm>
                <a:off x="1934369" y="2296120"/>
                <a:ext cx="2930327" cy="2540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0" y="0"/>
                    </a:moveTo>
                    <a:lnTo>
                      <a:pt x="10790" y="35"/>
                    </a:lnTo>
                    <a:lnTo>
                      <a:pt x="0" y="21600"/>
                    </a:lnTo>
                    <a:lnTo>
                      <a:pt x="10790" y="21600"/>
                    </a:lnTo>
                    <a:lnTo>
                      <a:pt x="10808" y="21600"/>
                    </a:lnTo>
                    <a:lnTo>
                      <a:pt x="21600" y="21600"/>
                    </a:lnTo>
                    <a:lnTo>
                      <a:pt x="10808" y="35"/>
                    </a:lnTo>
                    <a:lnTo>
                      <a:pt x="10808" y="0"/>
                    </a:lnTo>
                    <a:lnTo>
                      <a:pt x="10799" y="17"/>
                    </a:lnTo>
                    <a:lnTo>
                      <a:pt x="1079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32"/>
              <p:cNvSpPr/>
              <p:nvPr/>
            </p:nvSpPr>
            <p:spPr>
              <a:xfrm>
                <a:off x="3299685" y="2806012"/>
                <a:ext cx="199694" cy="2995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66" y="8831"/>
                    </a:moveTo>
                    <a:cubicBezTo>
                      <a:pt x="17325" y="8934"/>
                      <a:pt x="17111" y="9089"/>
                      <a:pt x="16823" y="9295"/>
                    </a:cubicBezTo>
                    <a:cubicBezTo>
                      <a:pt x="16534" y="9502"/>
                      <a:pt x="16319" y="9656"/>
                      <a:pt x="16179" y="9759"/>
                    </a:cubicBezTo>
                    <a:cubicBezTo>
                      <a:pt x="14379" y="11193"/>
                      <a:pt x="13388" y="12591"/>
                      <a:pt x="13204" y="13950"/>
                    </a:cubicBezTo>
                    <a:lnTo>
                      <a:pt x="8396" y="13950"/>
                    </a:lnTo>
                    <a:cubicBezTo>
                      <a:pt x="8212" y="12591"/>
                      <a:pt x="7221" y="11193"/>
                      <a:pt x="5421" y="9759"/>
                    </a:cubicBezTo>
                    <a:cubicBezTo>
                      <a:pt x="5281" y="9656"/>
                      <a:pt x="5066" y="9502"/>
                      <a:pt x="4777" y="9295"/>
                    </a:cubicBezTo>
                    <a:cubicBezTo>
                      <a:pt x="4489" y="9089"/>
                      <a:pt x="4274" y="8934"/>
                      <a:pt x="4134" y="8831"/>
                    </a:cubicBezTo>
                    <a:cubicBezTo>
                      <a:pt x="3178" y="8091"/>
                      <a:pt x="2700" y="7246"/>
                      <a:pt x="2700" y="6300"/>
                    </a:cubicBezTo>
                    <a:cubicBezTo>
                      <a:pt x="2700" y="5625"/>
                      <a:pt x="2943" y="4997"/>
                      <a:pt x="3427" y="4415"/>
                    </a:cubicBezTo>
                    <a:cubicBezTo>
                      <a:pt x="3913" y="3834"/>
                      <a:pt x="4546" y="3359"/>
                      <a:pt x="5326" y="2988"/>
                    </a:cubicBezTo>
                    <a:cubicBezTo>
                      <a:pt x="6106" y="2618"/>
                      <a:pt x="6971" y="2327"/>
                      <a:pt x="7920" y="2116"/>
                    </a:cubicBezTo>
                    <a:cubicBezTo>
                      <a:pt x="8870" y="1905"/>
                      <a:pt x="9829" y="1799"/>
                      <a:pt x="10800" y="1799"/>
                    </a:cubicBezTo>
                    <a:cubicBezTo>
                      <a:pt x="11771" y="1799"/>
                      <a:pt x="12730" y="1905"/>
                      <a:pt x="13680" y="2116"/>
                    </a:cubicBezTo>
                    <a:cubicBezTo>
                      <a:pt x="14628" y="2327"/>
                      <a:pt x="15493" y="2618"/>
                      <a:pt x="16274" y="2988"/>
                    </a:cubicBezTo>
                    <a:cubicBezTo>
                      <a:pt x="17054" y="3359"/>
                      <a:pt x="17687" y="3834"/>
                      <a:pt x="18173" y="4415"/>
                    </a:cubicBezTo>
                    <a:cubicBezTo>
                      <a:pt x="18657" y="4997"/>
                      <a:pt x="18900" y="5625"/>
                      <a:pt x="18900" y="6300"/>
                    </a:cubicBezTo>
                    <a:cubicBezTo>
                      <a:pt x="18900" y="7246"/>
                      <a:pt x="18422" y="8091"/>
                      <a:pt x="17466" y="8831"/>
                    </a:cubicBezTo>
                    <a:cubicBezTo>
                      <a:pt x="17466" y="8831"/>
                      <a:pt x="17466" y="8831"/>
                      <a:pt x="17466" y="8831"/>
                    </a:cubicBezTo>
                    <a:close/>
                    <a:moveTo>
                      <a:pt x="20661" y="3705"/>
                    </a:moveTo>
                    <a:cubicBezTo>
                      <a:pt x="20035" y="2904"/>
                      <a:pt x="19213" y="2238"/>
                      <a:pt x="18194" y="1708"/>
                    </a:cubicBezTo>
                    <a:cubicBezTo>
                      <a:pt x="17174" y="1179"/>
                      <a:pt x="16021" y="762"/>
                      <a:pt x="14734" y="457"/>
                    </a:cubicBezTo>
                    <a:cubicBezTo>
                      <a:pt x="13447" y="153"/>
                      <a:pt x="12136" y="0"/>
                      <a:pt x="10800" y="0"/>
                    </a:cubicBezTo>
                    <a:cubicBezTo>
                      <a:pt x="9464" y="0"/>
                      <a:pt x="8153" y="153"/>
                      <a:pt x="6866" y="457"/>
                    </a:cubicBezTo>
                    <a:cubicBezTo>
                      <a:pt x="5579" y="762"/>
                      <a:pt x="4426" y="1179"/>
                      <a:pt x="3407" y="1708"/>
                    </a:cubicBezTo>
                    <a:cubicBezTo>
                      <a:pt x="2387" y="2238"/>
                      <a:pt x="1564" y="2903"/>
                      <a:pt x="938" y="3705"/>
                    </a:cubicBezTo>
                    <a:cubicBezTo>
                      <a:pt x="312" y="4507"/>
                      <a:pt x="0" y="5372"/>
                      <a:pt x="0" y="6300"/>
                    </a:cubicBezTo>
                    <a:cubicBezTo>
                      <a:pt x="0" y="7753"/>
                      <a:pt x="724" y="9009"/>
                      <a:pt x="2173" y="10069"/>
                    </a:cubicBezTo>
                    <a:cubicBezTo>
                      <a:pt x="2805" y="10528"/>
                      <a:pt x="3330" y="10936"/>
                      <a:pt x="3745" y="11292"/>
                    </a:cubicBezTo>
                    <a:cubicBezTo>
                      <a:pt x="4159" y="11648"/>
                      <a:pt x="4578" y="12096"/>
                      <a:pt x="5000" y="12635"/>
                    </a:cubicBezTo>
                    <a:cubicBezTo>
                      <a:pt x="5421" y="13174"/>
                      <a:pt x="5661" y="13678"/>
                      <a:pt x="5717" y="14147"/>
                    </a:cubicBezTo>
                    <a:cubicBezTo>
                      <a:pt x="5056" y="14409"/>
                      <a:pt x="4726" y="14794"/>
                      <a:pt x="4726" y="15300"/>
                    </a:cubicBezTo>
                    <a:cubicBezTo>
                      <a:pt x="4726" y="15647"/>
                      <a:pt x="4901" y="15947"/>
                      <a:pt x="5253" y="16200"/>
                    </a:cubicBezTo>
                    <a:cubicBezTo>
                      <a:pt x="4901" y="16453"/>
                      <a:pt x="4726" y="16753"/>
                      <a:pt x="4726" y="17100"/>
                    </a:cubicBezTo>
                    <a:cubicBezTo>
                      <a:pt x="4726" y="17588"/>
                      <a:pt x="5042" y="17968"/>
                      <a:pt x="5675" y="18240"/>
                    </a:cubicBezTo>
                    <a:cubicBezTo>
                      <a:pt x="5492" y="18455"/>
                      <a:pt x="5401" y="18675"/>
                      <a:pt x="5401" y="18901"/>
                    </a:cubicBezTo>
                    <a:cubicBezTo>
                      <a:pt x="5401" y="19331"/>
                      <a:pt x="5622" y="19665"/>
                      <a:pt x="6064" y="19898"/>
                    </a:cubicBezTo>
                    <a:cubicBezTo>
                      <a:pt x="6507" y="20133"/>
                      <a:pt x="7053" y="20251"/>
                      <a:pt x="7699" y="20251"/>
                    </a:cubicBezTo>
                    <a:cubicBezTo>
                      <a:pt x="7981" y="20663"/>
                      <a:pt x="8403" y="20991"/>
                      <a:pt x="8964" y="21235"/>
                    </a:cubicBezTo>
                    <a:cubicBezTo>
                      <a:pt x="9527" y="21478"/>
                      <a:pt x="10139" y="21600"/>
                      <a:pt x="10800" y="21600"/>
                    </a:cubicBezTo>
                    <a:cubicBezTo>
                      <a:pt x="11461" y="21600"/>
                      <a:pt x="12073" y="21478"/>
                      <a:pt x="12636" y="21235"/>
                    </a:cubicBezTo>
                    <a:cubicBezTo>
                      <a:pt x="13198" y="20991"/>
                      <a:pt x="13620" y="20663"/>
                      <a:pt x="13901" y="20251"/>
                    </a:cubicBezTo>
                    <a:cubicBezTo>
                      <a:pt x="14548" y="20251"/>
                      <a:pt x="15093" y="20133"/>
                      <a:pt x="15536" y="19898"/>
                    </a:cubicBezTo>
                    <a:cubicBezTo>
                      <a:pt x="15978" y="19665"/>
                      <a:pt x="16201" y="19331"/>
                      <a:pt x="16201" y="18901"/>
                    </a:cubicBezTo>
                    <a:cubicBezTo>
                      <a:pt x="16201" y="18675"/>
                      <a:pt x="16108" y="18455"/>
                      <a:pt x="15925" y="18240"/>
                    </a:cubicBezTo>
                    <a:cubicBezTo>
                      <a:pt x="16558" y="17968"/>
                      <a:pt x="16874" y="17588"/>
                      <a:pt x="16874" y="17100"/>
                    </a:cubicBezTo>
                    <a:cubicBezTo>
                      <a:pt x="16874" y="16753"/>
                      <a:pt x="16699" y="16453"/>
                      <a:pt x="16347" y="16200"/>
                    </a:cubicBezTo>
                    <a:cubicBezTo>
                      <a:pt x="16699" y="15947"/>
                      <a:pt x="16874" y="15647"/>
                      <a:pt x="16874" y="15300"/>
                    </a:cubicBezTo>
                    <a:cubicBezTo>
                      <a:pt x="16874" y="14794"/>
                      <a:pt x="16544" y="14409"/>
                      <a:pt x="15883" y="14147"/>
                    </a:cubicBezTo>
                    <a:cubicBezTo>
                      <a:pt x="15940" y="13678"/>
                      <a:pt x="16179" y="13174"/>
                      <a:pt x="16600" y="12635"/>
                    </a:cubicBezTo>
                    <a:cubicBezTo>
                      <a:pt x="17022" y="12096"/>
                      <a:pt x="17441" y="11648"/>
                      <a:pt x="17855" y="11292"/>
                    </a:cubicBezTo>
                    <a:cubicBezTo>
                      <a:pt x="18271" y="10936"/>
                      <a:pt x="18795" y="10528"/>
                      <a:pt x="19427" y="10069"/>
                    </a:cubicBezTo>
                    <a:cubicBezTo>
                      <a:pt x="20876" y="9009"/>
                      <a:pt x="21600" y="7753"/>
                      <a:pt x="21600" y="6300"/>
                    </a:cubicBezTo>
                    <a:cubicBezTo>
                      <a:pt x="21600" y="5372"/>
                      <a:pt x="21288" y="4507"/>
                      <a:pt x="20661" y="3705"/>
                    </a:cubicBezTo>
                    <a:cubicBezTo>
                      <a:pt x="20661" y="3705"/>
                      <a:pt x="20661" y="3705"/>
                      <a:pt x="20661" y="37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4"/>
            <p:cNvGrpSpPr/>
            <p:nvPr/>
          </p:nvGrpSpPr>
          <p:grpSpPr>
            <a:xfrm>
              <a:off x="1542455" y="2741414"/>
              <a:ext cx="2417962" cy="2094707"/>
              <a:chOff x="1542455" y="2741414"/>
              <a:chExt cx="2417962" cy="2094707"/>
            </a:xfrm>
          </p:grpSpPr>
          <p:sp>
            <p:nvSpPr>
              <p:cNvPr id="48" name="Freeform: Shape 29"/>
              <p:cNvSpPr/>
              <p:nvPr/>
            </p:nvSpPr>
            <p:spPr>
              <a:xfrm>
                <a:off x="1542455" y="2741414"/>
                <a:ext cx="2417962" cy="2094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6" y="0"/>
                    </a:moveTo>
                    <a:lnTo>
                      <a:pt x="10796" y="14"/>
                    </a:lnTo>
                    <a:lnTo>
                      <a:pt x="0" y="21600"/>
                    </a:lnTo>
                    <a:lnTo>
                      <a:pt x="10796" y="21600"/>
                    </a:lnTo>
                    <a:lnTo>
                      <a:pt x="10803" y="21600"/>
                    </a:lnTo>
                    <a:lnTo>
                      <a:pt x="21600" y="21600"/>
                    </a:lnTo>
                    <a:lnTo>
                      <a:pt x="10803" y="14"/>
                    </a:lnTo>
                    <a:lnTo>
                      <a:pt x="10803" y="0"/>
                    </a:lnTo>
                    <a:lnTo>
                      <a:pt x="10799" y="6"/>
                    </a:lnTo>
                    <a:lnTo>
                      <a:pt x="1079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Freeform: Shape 30"/>
              <p:cNvSpPr/>
              <p:nvPr/>
            </p:nvSpPr>
            <p:spPr>
              <a:xfrm>
                <a:off x="2663755" y="3205638"/>
                <a:ext cx="175361" cy="25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00" y="9554"/>
                    </a:moveTo>
                    <a:cubicBezTo>
                      <a:pt x="9000" y="9675"/>
                      <a:pt x="8944" y="9774"/>
                      <a:pt x="8831" y="9853"/>
                    </a:cubicBezTo>
                    <a:cubicBezTo>
                      <a:pt x="8719" y="9931"/>
                      <a:pt x="8575" y="9970"/>
                      <a:pt x="8400" y="9970"/>
                    </a:cubicBezTo>
                    <a:cubicBezTo>
                      <a:pt x="8226" y="9970"/>
                      <a:pt x="8082" y="9931"/>
                      <a:pt x="7968" y="9853"/>
                    </a:cubicBezTo>
                    <a:cubicBezTo>
                      <a:pt x="7856" y="9775"/>
                      <a:pt x="7800" y="9675"/>
                      <a:pt x="7800" y="9554"/>
                    </a:cubicBezTo>
                    <a:lnTo>
                      <a:pt x="7800" y="3739"/>
                    </a:lnTo>
                    <a:cubicBezTo>
                      <a:pt x="7800" y="3618"/>
                      <a:pt x="7856" y="3518"/>
                      <a:pt x="7968" y="3440"/>
                    </a:cubicBezTo>
                    <a:cubicBezTo>
                      <a:pt x="8082" y="3362"/>
                      <a:pt x="8226" y="3323"/>
                      <a:pt x="8400" y="3323"/>
                    </a:cubicBezTo>
                    <a:cubicBezTo>
                      <a:pt x="8575" y="3323"/>
                      <a:pt x="8719" y="3362"/>
                      <a:pt x="8831" y="3440"/>
                    </a:cubicBezTo>
                    <a:cubicBezTo>
                      <a:pt x="8944" y="3518"/>
                      <a:pt x="9000" y="3618"/>
                      <a:pt x="9000" y="3739"/>
                    </a:cubicBezTo>
                    <a:cubicBezTo>
                      <a:pt x="9000" y="3739"/>
                      <a:pt x="9000" y="9554"/>
                      <a:pt x="9000" y="9554"/>
                    </a:cubicBezTo>
                    <a:close/>
                    <a:moveTo>
                      <a:pt x="20128" y="11248"/>
                    </a:moveTo>
                    <a:cubicBezTo>
                      <a:pt x="19147" y="10396"/>
                      <a:pt x="18038" y="9970"/>
                      <a:pt x="16800" y="9970"/>
                    </a:cubicBezTo>
                    <a:lnTo>
                      <a:pt x="16800" y="3323"/>
                    </a:lnTo>
                    <a:cubicBezTo>
                      <a:pt x="17450" y="3323"/>
                      <a:pt x="18012" y="3159"/>
                      <a:pt x="18487" y="2830"/>
                    </a:cubicBezTo>
                    <a:cubicBezTo>
                      <a:pt x="18963" y="2501"/>
                      <a:pt x="19200" y="2111"/>
                      <a:pt x="19200" y="1662"/>
                    </a:cubicBezTo>
                    <a:cubicBezTo>
                      <a:pt x="19200" y="1211"/>
                      <a:pt x="18963" y="822"/>
                      <a:pt x="18487" y="493"/>
                    </a:cubicBezTo>
                    <a:cubicBezTo>
                      <a:pt x="18012" y="164"/>
                      <a:pt x="17450" y="0"/>
                      <a:pt x="16800" y="0"/>
                    </a:cubicBezTo>
                    <a:lnTo>
                      <a:pt x="4800" y="0"/>
                    </a:lnTo>
                    <a:cubicBezTo>
                      <a:pt x="4150" y="0"/>
                      <a:pt x="3587" y="164"/>
                      <a:pt x="3113" y="493"/>
                    </a:cubicBezTo>
                    <a:cubicBezTo>
                      <a:pt x="2637" y="822"/>
                      <a:pt x="2400" y="1211"/>
                      <a:pt x="2400" y="1662"/>
                    </a:cubicBezTo>
                    <a:cubicBezTo>
                      <a:pt x="2400" y="2111"/>
                      <a:pt x="2637" y="2501"/>
                      <a:pt x="3113" y="2830"/>
                    </a:cubicBezTo>
                    <a:cubicBezTo>
                      <a:pt x="3587" y="3159"/>
                      <a:pt x="4150" y="3323"/>
                      <a:pt x="4800" y="3323"/>
                    </a:cubicBezTo>
                    <a:lnTo>
                      <a:pt x="4800" y="9970"/>
                    </a:lnTo>
                    <a:cubicBezTo>
                      <a:pt x="3562" y="9970"/>
                      <a:pt x="2453" y="10396"/>
                      <a:pt x="1472" y="11248"/>
                    </a:cubicBezTo>
                    <a:cubicBezTo>
                      <a:pt x="491" y="12100"/>
                      <a:pt x="0" y="13059"/>
                      <a:pt x="0" y="14123"/>
                    </a:cubicBezTo>
                    <a:cubicBezTo>
                      <a:pt x="0" y="14348"/>
                      <a:pt x="119" y="14543"/>
                      <a:pt x="356" y="14707"/>
                    </a:cubicBezTo>
                    <a:cubicBezTo>
                      <a:pt x="594" y="14871"/>
                      <a:pt x="875" y="14954"/>
                      <a:pt x="1200" y="14954"/>
                    </a:cubicBezTo>
                    <a:lnTo>
                      <a:pt x="8775" y="14954"/>
                    </a:lnTo>
                    <a:lnTo>
                      <a:pt x="10200" y="21250"/>
                    </a:lnTo>
                    <a:cubicBezTo>
                      <a:pt x="10263" y="21483"/>
                      <a:pt x="10463" y="21600"/>
                      <a:pt x="10800" y="21600"/>
                    </a:cubicBezTo>
                    <a:lnTo>
                      <a:pt x="10819" y="21600"/>
                    </a:lnTo>
                    <a:cubicBezTo>
                      <a:pt x="10969" y="21600"/>
                      <a:pt x="11097" y="21564"/>
                      <a:pt x="11203" y="21491"/>
                    </a:cubicBezTo>
                    <a:cubicBezTo>
                      <a:pt x="11309" y="21417"/>
                      <a:pt x="11375" y="21328"/>
                      <a:pt x="11400" y="21224"/>
                    </a:cubicBezTo>
                    <a:lnTo>
                      <a:pt x="12356" y="14954"/>
                    </a:lnTo>
                    <a:lnTo>
                      <a:pt x="20400" y="14954"/>
                    </a:lnTo>
                    <a:cubicBezTo>
                      <a:pt x="20725" y="14954"/>
                      <a:pt x="21007" y="14871"/>
                      <a:pt x="21244" y="14707"/>
                    </a:cubicBezTo>
                    <a:cubicBezTo>
                      <a:pt x="21481" y="14543"/>
                      <a:pt x="21600" y="14348"/>
                      <a:pt x="21600" y="14123"/>
                    </a:cubicBezTo>
                    <a:cubicBezTo>
                      <a:pt x="21600" y="13059"/>
                      <a:pt x="21109" y="12100"/>
                      <a:pt x="20128" y="11248"/>
                    </a:cubicBezTo>
                    <a:cubicBezTo>
                      <a:pt x="20128" y="11248"/>
                      <a:pt x="20128" y="11248"/>
                      <a:pt x="20128" y="112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>
              <a:off x="1131491" y="3256756"/>
              <a:ext cx="1818085" cy="1579365"/>
              <a:chOff x="1131491" y="3256756"/>
              <a:chExt cx="1818085" cy="1579365"/>
            </a:xfrm>
          </p:grpSpPr>
          <p:sp>
            <p:nvSpPr>
              <p:cNvPr id="46" name="Freeform: Shape 27"/>
              <p:cNvSpPr/>
              <p:nvPr/>
            </p:nvSpPr>
            <p:spPr>
              <a:xfrm>
                <a:off x="1131491" y="3256756"/>
                <a:ext cx="1818085" cy="1579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7" y="0"/>
                    </a:moveTo>
                    <a:lnTo>
                      <a:pt x="10767" y="128"/>
                    </a:lnTo>
                    <a:lnTo>
                      <a:pt x="0" y="21600"/>
                    </a:lnTo>
                    <a:lnTo>
                      <a:pt x="10767" y="21600"/>
                    </a:lnTo>
                    <a:lnTo>
                      <a:pt x="10831" y="21600"/>
                    </a:lnTo>
                    <a:lnTo>
                      <a:pt x="21600" y="21600"/>
                    </a:lnTo>
                    <a:lnTo>
                      <a:pt x="10831" y="128"/>
                    </a:lnTo>
                    <a:lnTo>
                      <a:pt x="10831" y="0"/>
                    </a:lnTo>
                    <a:lnTo>
                      <a:pt x="10800" y="62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28"/>
              <p:cNvSpPr/>
              <p:nvPr/>
            </p:nvSpPr>
            <p:spPr>
              <a:xfrm>
                <a:off x="1940686" y="3635528"/>
                <a:ext cx="199695" cy="214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53" y="0"/>
                    </a:moveTo>
                    <a:cubicBezTo>
                      <a:pt x="10365" y="0"/>
                      <a:pt x="9947" y="159"/>
                      <a:pt x="9591" y="489"/>
                    </a:cubicBezTo>
                    <a:cubicBezTo>
                      <a:pt x="9235" y="821"/>
                      <a:pt x="9066" y="1210"/>
                      <a:pt x="9066" y="1663"/>
                    </a:cubicBezTo>
                    <a:lnTo>
                      <a:pt x="9066" y="10029"/>
                    </a:lnTo>
                    <a:cubicBezTo>
                      <a:pt x="9066" y="10483"/>
                      <a:pt x="9235" y="10897"/>
                      <a:pt x="9591" y="11228"/>
                    </a:cubicBezTo>
                    <a:cubicBezTo>
                      <a:pt x="9947" y="11559"/>
                      <a:pt x="10365" y="11717"/>
                      <a:pt x="10853" y="11717"/>
                    </a:cubicBezTo>
                    <a:cubicBezTo>
                      <a:pt x="11339" y="11717"/>
                      <a:pt x="11759" y="11559"/>
                      <a:pt x="12114" y="11228"/>
                    </a:cubicBezTo>
                    <a:cubicBezTo>
                      <a:pt x="12470" y="10897"/>
                      <a:pt x="12666" y="10483"/>
                      <a:pt x="12666" y="10029"/>
                    </a:cubicBezTo>
                    <a:lnTo>
                      <a:pt x="12666" y="1663"/>
                    </a:lnTo>
                    <a:cubicBezTo>
                      <a:pt x="12666" y="1210"/>
                      <a:pt x="12470" y="821"/>
                      <a:pt x="12114" y="489"/>
                    </a:cubicBezTo>
                    <a:cubicBezTo>
                      <a:pt x="11759" y="158"/>
                      <a:pt x="11339" y="0"/>
                      <a:pt x="10853" y="0"/>
                    </a:cubicBezTo>
                    <a:close/>
                    <a:moveTo>
                      <a:pt x="5676" y="3229"/>
                    </a:moveTo>
                    <a:cubicBezTo>
                      <a:pt x="5184" y="3168"/>
                      <a:pt x="4738" y="3268"/>
                      <a:pt x="4336" y="3547"/>
                    </a:cubicBezTo>
                    <a:cubicBezTo>
                      <a:pt x="2967" y="4498"/>
                      <a:pt x="1884" y="5666"/>
                      <a:pt x="1130" y="7070"/>
                    </a:cubicBezTo>
                    <a:cubicBezTo>
                      <a:pt x="376" y="8473"/>
                      <a:pt x="0" y="9984"/>
                      <a:pt x="0" y="11571"/>
                    </a:cubicBezTo>
                    <a:cubicBezTo>
                      <a:pt x="0" y="12931"/>
                      <a:pt x="295" y="14221"/>
                      <a:pt x="867" y="15460"/>
                    </a:cubicBezTo>
                    <a:cubicBezTo>
                      <a:pt x="1439" y="16698"/>
                      <a:pt x="2215" y="17766"/>
                      <a:pt x="3180" y="18665"/>
                    </a:cubicBezTo>
                    <a:cubicBezTo>
                      <a:pt x="4145" y="19562"/>
                      <a:pt x="5292" y="20286"/>
                      <a:pt x="6622" y="20817"/>
                    </a:cubicBezTo>
                    <a:cubicBezTo>
                      <a:pt x="7952" y="21349"/>
                      <a:pt x="9338" y="21600"/>
                      <a:pt x="10800" y="21600"/>
                    </a:cubicBezTo>
                    <a:cubicBezTo>
                      <a:pt x="12261" y="21600"/>
                      <a:pt x="13648" y="21349"/>
                      <a:pt x="14978" y="20817"/>
                    </a:cubicBezTo>
                    <a:cubicBezTo>
                      <a:pt x="16309" y="20286"/>
                      <a:pt x="17455" y="19562"/>
                      <a:pt x="18420" y="18665"/>
                    </a:cubicBezTo>
                    <a:cubicBezTo>
                      <a:pt x="19385" y="17766"/>
                      <a:pt x="20162" y="16698"/>
                      <a:pt x="20733" y="15460"/>
                    </a:cubicBezTo>
                    <a:cubicBezTo>
                      <a:pt x="21305" y="14221"/>
                      <a:pt x="21600" y="12931"/>
                      <a:pt x="21600" y="11571"/>
                    </a:cubicBezTo>
                    <a:cubicBezTo>
                      <a:pt x="21600" y="9984"/>
                      <a:pt x="21225" y="8474"/>
                      <a:pt x="20470" y="7070"/>
                    </a:cubicBezTo>
                    <a:cubicBezTo>
                      <a:pt x="19716" y="5666"/>
                      <a:pt x="18658" y="4498"/>
                      <a:pt x="17291" y="3547"/>
                    </a:cubicBezTo>
                    <a:cubicBezTo>
                      <a:pt x="16897" y="3268"/>
                      <a:pt x="16447" y="3168"/>
                      <a:pt x="15950" y="3229"/>
                    </a:cubicBezTo>
                    <a:cubicBezTo>
                      <a:pt x="15454" y="3290"/>
                      <a:pt x="15058" y="3490"/>
                      <a:pt x="14768" y="3865"/>
                    </a:cubicBezTo>
                    <a:cubicBezTo>
                      <a:pt x="14468" y="4231"/>
                      <a:pt x="14356" y="4655"/>
                      <a:pt x="14426" y="5113"/>
                    </a:cubicBezTo>
                    <a:cubicBezTo>
                      <a:pt x="14496" y="5570"/>
                      <a:pt x="14715" y="5934"/>
                      <a:pt x="15109" y="6213"/>
                    </a:cubicBezTo>
                    <a:cubicBezTo>
                      <a:pt x="16026" y="6858"/>
                      <a:pt x="16738" y="7653"/>
                      <a:pt x="17238" y="8586"/>
                    </a:cubicBezTo>
                    <a:cubicBezTo>
                      <a:pt x="17739" y="9519"/>
                      <a:pt x="18000" y="10516"/>
                      <a:pt x="18000" y="11571"/>
                    </a:cubicBezTo>
                    <a:cubicBezTo>
                      <a:pt x="18000" y="12478"/>
                      <a:pt x="17801" y="13339"/>
                      <a:pt x="17422" y="14164"/>
                    </a:cubicBezTo>
                    <a:cubicBezTo>
                      <a:pt x="17043" y="14988"/>
                      <a:pt x="16545" y="15690"/>
                      <a:pt x="15898" y="16292"/>
                    </a:cubicBezTo>
                    <a:cubicBezTo>
                      <a:pt x="15251" y="16893"/>
                      <a:pt x="14470" y="17381"/>
                      <a:pt x="13585" y="17735"/>
                    </a:cubicBezTo>
                    <a:cubicBezTo>
                      <a:pt x="12700" y="18088"/>
                      <a:pt x="11774" y="18273"/>
                      <a:pt x="10800" y="18273"/>
                    </a:cubicBezTo>
                    <a:cubicBezTo>
                      <a:pt x="9826" y="18273"/>
                      <a:pt x="8900" y="18088"/>
                      <a:pt x="8015" y="17735"/>
                    </a:cubicBezTo>
                    <a:cubicBezTo>
                      <a:pt x="7129" y="17381"/>
                      <a:pt x="6348" y="16893"/>
                      <a:pt x="5702" y="16292"/>
                    </a:cubicBezTo>
                    <a:cubicBezTo>
                      <a:pt x="5055" y="15690"/>
                      <a:pt x="4557" y="14988"/>
                      <a:pt x="4178" y="14164"/>
                    </a:cubicBezTo>
                    <a:cubicBezTo>
                      <a:pt x="3798" y="13339"/>
                      <a:pt x="3600" y="12478"/>
                      <a:pt x="3600" y="11571"/>
                    </a:cubicBezTo>
                    <a:cubicBezTo>
                      <a:pt x="3600" y="10516"/>
                      <a:pt x="3861" y="9520"/>
                      <a:pt x="4362" y="8586"/>
                    </a:cubicBezTo>
                    <a:cubicBezTo>
                      <a:pt x="4864" y="7653"/>
                      <a:pt x="5573" y="6858"/>
                      <a:pt x="6491" y="6213"/>
                    </a:cubicBezTo>
                    <a:cubicBezTo>
                      <a:pt x="6884" y="5934"/>
                      <a:pt x="7104" y="5570"/>
                      <a:pt x="7174" y="5113"/>
                    </a:cubicBezTo>
                    <a:cubicBezTo>
                      <a:pt x="7244" y="4655"/>
                      <a:pt x="7132" y="4231"/>
                      <a:pt x="6832" y="3865"/>
                    </a:cubicBezTo>
                    <a:cubicBezTo>
                      <a:pt x="6542" y="3490"/>
                      <a:pt x="6168" y="3290"/>
                      <a:pt x="5676" y="32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6"/>
            <p:cNvGrpSpPr/>
            <p:nvPr/>
          </p:nvGrpSpPr>
          <p:grpSpPr>
            <a:xfrm>
              <a:off x="2016007" y="4672552"/>
              <a:ext cx="635001" cy="873943"/>
              <a:chOff x="2016007" y="4672552"/>
              <a:chExt cx="635001" cy="873943"/>
            </a:xfrm>
          </p:grpSpPr>
          <p:sp>
            <p:nvSpPr>
              <p:cNvPr id="43" name="Rectangle: Rounded Corners 24"/>
              <p:cNvSpPr/>
              <p:nvPr/>
            </p:nvSpPr>
            <p:spPr>
              <a:xfrm>
                <a:off x="2016007" y="4750871"/>
                <a:ext cx="635001" cy="795624"/>
              </a:xfrm>
              <a:prstGeom prst="roundRect">
                <a:avLst>
                  <a:gd name="adj" fmla="val 5286"/>
                </a:avLst>
              </a:pr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25"/>
              <p:cNvSpPr/>
              <p:nvPr/>
            </p:nvSpPr>
            <p:spPr>
              <a:xfrm>
                <a:off x="2185016" y="4672552"/>
                <a:ext cx="296982" cy="310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Straight Connector 26"/>
              <p:cNvSpPr/>
              <p:nvPr/>
            </p:nvSpPr>
            <p:spPr>
              <a:xfrm>
                <a:off x="2122169" y="5094585"/>
                <a:ext cx="422676" cy="1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7"/>
            <p:cNvGrpSpPr/>
            <p:nvPr/>
          </p:nvGrpSpPr>
          <p:grpSpPr>
            <a:xfrm>
              <a:off x="2976877" y="4672552"/>
              <a:ext cx="635001" cy="873942"/>
              <a:chOff x="2976877" y="4672552"/>
              <a:chExt cx="635001" cy="873942"/>
            </a:xfrm>
          </p:grpSpPr>
          <p:sp>
            <p:nvSpPr>
              <p:cNvPr id="40" name="Rectangle: Rounded Corners 21"/>
              <p:cNvSpPr/>
              <p:nvPr/>
            </p:nvSpPr>
            <p:spPr>
              <a:xfrm>
                <a:off x="2976877" y="4768835"/>
                <a:ext cx="635001" cy="777659"/>
              </a:xfrm>
              <a:prstGeom prst="roundRect">
                <a:avLst>
                  <a:gd name="adj" fmla="val 5286"/>
                </a:avLst>
              </a:pr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22"/>
              <p:cNvSpPr/>
              <p:nvPr/>
            </p:nvSpPr>
            <p:spPr>
              <a:xfrm>
                <a:off x="3143329" y="4672552"/>
                <a:ext cx="296982" cy="310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Straight Connector 23"/>
              <p:cNvSpPr/>
              <p:nvPr/>
            </p:nvSpPr>
            <p:spPr>
              <a:xfrm>
                <a:off x="3080482" y="5094585"/>
                <a:ext cx="422676" cy="1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Group 8"/>
            <p:cNvGrpSpPr/>
            <p:nvPr/>
          </p:nvGrpSpPr>
          <p:grpSpPr>
            <a:xfrm>
              <a:off x="3937746" y="4672552"/>
              <a:ext cx="635001" cy="873943"/>
              <a:chOff x="3937746" y="4672552"/>
              <a:chExt cx="635001" cy="873943"/>
            </a:xfrm>
          </p:grpSpPr>
          <p:sp>
            <p:nvSpPr>
              <p:cNvPr id="37" name="Rectangle: Rounded Corners 18"/>
              <p:cNvSpPr/>
              <p:nvPr/>
            </p:nvSpPr>
            <p:spPr>
              <a:xfrm>
                <a:off x="3937746" y="4771830"/>
                <a:ext cx="635001" cy="774665"/>
              </a:xfrm>
              <a:prstGeom prst="roundRect">
                <a:avLst>
                  <a:gd name="adj" fmla="val 5286"/>
                </a:avLst>
              </a:pr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9"/>
              <p:cNvSpPr/>
              <p:nvPr/>
            </p:nvSpPr>
            <p:spPr>
              <a:xfrm>
                <a:off x="4101641" y="4672552"/>
                <a:ext cx="296982" cy="310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Straight Connector 20"/>
              <p:cNvSpPr/>
              <p:nvPr/>
            </p:nvSpPr>
            <p:spPr>
              <a:xfrm>
                <a:off x="4043909" y="5094585"/>
                <a:ext cx="422676" cy="1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Group 9"/>
            <p:cNvGrpSpPr/>
            <p:nvPr/>
          </p:nvGrpSpPr>
          <p:grpSpPr>
            <a:xfrm>
              <a:off x="4885830" y="4672552"/>
              <a:ext cx="635001" cy="873943"/>
              <a:chOff x="4885830" y="4672552"/>
              <a:chExt cx="635001" cy="873943"/>
            </a:xfrm>
          </p:grpSpPr>
          <p:sp>
            <p:nvSpPr>
              <p:cNvPr id="34" name="Rectangle: Rounded Corners 15"/>
              <p:cNvSpPr/>
              <p:nvPr/>
            </p:nvSpPr>
            <p:spPr>
              <a:xfrm>
                <a:off x="4885830" y="4771830"/>
                <a:ext cx="635001" cy="774665"/>
              </a:xfrm>
              <a:prstGeom prst="roundRect">
                <a:avLst>
                  <a:gd name="adj" fmla="val 5286"/>
                </a:avLst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16"/>
              <p:cNvSpPr/>
              <p:nvPr/>
            </p:nvSpPr>
            <p:spPr>
              <a:xfrm>
                <a:off x="5059954" y="4672552"/>
                <a:ext cx="296982" cy="310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Straight Connector 17"/>
              <p:cNvSpPr/>
              <p:nvPr/>
            </p:nvSpPr>
            <p:spPr>
              <a:xfrm>
                <a:off x="4991992" y="5094585"/>
                <a:ext cx="422676" cy="1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0" name="Rectangle 11"/>
            <p:cNvSpPr/>
            <p:nvPr/>
          </p:nvSpPr>
          <p:spPr>
            <a:xfrm>
              <a:off x="4928757" y="5095880"/>
              <a:ext cx="559375" cy="414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ctr">
              <a:normAutofit fontScale="850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280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1" name="Rectangle 12"/>
            <p:cNvSpPr/>
            <p:nvPr/>
          </p:nvSpPr>
          <p:spPr>
            <a:xfrm>
              <a:off x="3970445" y="5095880"/>
              <a:ext cx="559375" cy="414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ctr">
              <a:normAutofit fontScale="850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280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2" name="Rectangle 13"/>
            <p:cNvSpPr/>
            <p:nvPr/>
          </p:nvSpPr>
          <p:spPr>
            <a:xfrm>
              <a:off x="3008090" y="5095880"/>
              <a:ext cx="559375" cy="414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ctr">
              <a:normAutofit fontScale="850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280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3" name="Rectangle 14"/>
            <p:cNvSpPr/>
            <p:nvPr/>
          </p:nvSpPr>
          <p:spPr>
            <a:xfrm>
              <a:off x="2066724" y="5105441"/>
              <a:ext cx="533567" cy="395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ctr">
              <a:normAutofit fontScale="850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280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5" name="Group 60"/>
          <p:cNvGrpSpPr/>
          <p:nvPr/>
        </p:nvGrpSpPr>
        <p:grpSpPr>
          <a:xfrm>
            <a:off x="676309" y="1786466"/>
            <a:ext cx="4465131" cy="1961378"/>
            <a:chOff x="5062585" y="2550259"/>
            <a:chExt cx="6410278" cy="2815814"/>
          </a:xfrm>
        </p:grpSpPr>
        <p:sp>
          <p:nvSpPr>
            <p:cNvPr id="6" name="TextBox 36"/>
            <p:cNvSpPr txBox="1"/>
            <p:nvPr/>
          </p:nvSpPr>
          <p:spPr>
            <a:xfrm>
              <a:off x="5099694" y="2550259"/>
              <a:ext cx="474648" cy="7290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id-ID" sz="4400" spc="-30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7" name="TextBox 38"/>
            <p:cNvSpPr txBox="1"/>
            <p:nvPr/>
          </p:nvSpPr>
          <p:spPr>
            <a:xfrm>
              <a:off x="5062585" y="4278403"/>
              <a:ext cx="548865" cy="7290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id-ID" sz="4400" spc="-300">
                  <a:solidFill>
                    <a:schemeClr val="accent2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8" name="TextBox 39"/>
            <p:cNvSpPr txBox="1"/>
            <p:nvPr/>
          </p:nvSpPr>
          <p:spPr>
            <a:xfrm>
              <a:off x="8495980" y="2550259"/>
              <a:ext cx="566125" cy="7290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id-ID" sz="4400" spc="-300">
                  <a:solidFill>
                    <a:schemeClr val="accent5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9" name="TextBox 41"/>
            <p:cNvSpPr txBox="1"/>
            <p:nvPr/>
          </p:nvSpPr>
          <p:spPr>
            <a:xfrm>
              <a:off x="8505474" y="4278403"/>
              <a:ext cx="547138" cy="7290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id-ID" sz="4400" spc="-300">
                  <a:solidFill>
                    <a:schemeClr val="accent3"/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0" name="Group 42"/>
            <p:cNvGrpSpPr/>
            <p:nvPr/>
          </p:nvGrpSpPr>
          <p:grpSpPr>
            <a:xfrm>
              <a:off x="5781188" y="2561407"/>
              <a:ext cx="2294929" cy="1076522"/>
              <a:chOff x="313717" y="1675964"/>
              <a:chExt cx="2501622" cy="1076522"/>
            </a:xfrm>
          </p:grpSpPr>
          <p:sp>
            <p:nvSpPr>
              <p:cNvPr id="20" name="TextBox 58"/>
              <p:cNvSpPr txBox="1">
                <a:spLocks/>
              </p:cNvSpPr>
              <p:nvPr/>
            </p:nvSpPr>
            <p:spPr>
              <a:xfrm>
                <a:off x="313717" y="1675964"/>
                <a:ext cx="2501622" cy="362031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normAutofit lnSpcReduction="10000"/>
              </a:bodyPr>
              <a:lstStyle/>
              <a:p>
                <a:pPr marL="0" indent="0">
                  <a:spcBef>
                    <a:spcPct val="0"/>
                  </a:spcBef>
                  <a:buNone/>
                </a:pPr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1" name="TextBox 59"/>
              <p:cNvSpPr txBox="1">
                <a:spLocks/>
              </p:cNvSpPr>
              <p:nvPr/>
            </p:nvSpPr>
            <p:spPr>
              <a:xfrm>
                <a:off x="313717" y="2037995"/>
                <a:ext cx="2501622" cy="714491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 fontScale="92500" lnSpcReduction="20000"/>
              </a:bodyPr>
              <a:lstStyle/>
              <a:p>
                <a:pPr marL="0" lvl="0" indent="0" defTabSz="914377">
                  <a:lnSpc>
                    <a:spcPct val="120000"/>
                  </a:lnSpc>
                  <a:buNone/>
                </a:pP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</a:b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1" name="Group 44"/>
            <p:cNvGrpSpPr/>
            <p:nvPr/>
          </p:nvGrpSpPr>
          <p:grpSpPr>
            <a:xfrm>
              <a:off x="5781188" y="4289551"/>
              <a:ext cx="2294929" cy="1076522"/>
              <a:chOff x="313717" y="1675964"/>
              <a:chExt cx="2501622" cy="1076522"/>
            </a:xfrm>
          </p:grpSpPr>
          <p:sp>
            <p:nvSpPr>
              <p:cNvPr id="18" name="TextBox 54"/>
              <p:cNvSpPr txBox="1">
                <a:spLocks/>
              </p:cNvSpPr>
              <p:nvPr/>
            </p:nvSpPr>
            <p:spPr>
              <a:xfrm>
                <a:off x="313717" y="1675964"/>
                <a:ext cx="2501622" cy="362031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normAutofit lnSpcReduction="10000"/>
              </a:bodyPr>
              <a:lstStyle/>
              <a:p>
                <a:pPr marL="0" indent="0">
                  <a:spcBef>
                    <a:spcPct val="0"/>
                  </a:spcBef>
                  <a:buNone/>
                </a:pPr>
                <a:r>
                  <a:rPr lang="zh-CN" altLang="en-US" b="1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9" name="TextBox 55"/>
              <p:cNvSpPr txBox="1">
                <a:spLocks/>
              </p:cNvSpPr>
              <p:nvPr/>
            </p:nvSpPr>
            <p:spPr>
              <a:xfrm>
                <a:off x="313717" y="2037995"/>
                <a:ext cx="2501622" cy="714491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 fontScale="92500" lnSpcReduction="20000"/>
              </a:bodyPr>
              <a:lstStyle/>
              <a:p>
                <a:pPr marL="0" lvl="0" indent="0" defTabSz="914377">
                  <a:lnSpc>
                    <a:spcPct val="120000"/>
                  </a:lnSpc>
                  <a:buNone/>
                </a:pP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</a:b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2" name="Group 45"/>
            <p:cNvGrpSpPr/>
            <p:nvPr/>
          </p:nvGrpSpPr>
          <p:grpSpPr>
            <a:xfrm>
              <a:off x="9177934" y="2561407"/>
              <a:ext cx="2294929" cy="1076522"/>
              <a:chOff x="719668" y="1675964"/>
              <a:chExt cx="2501622" cy="1076522"/>
            </a:xfrm>
          </p:grpSpPr>
          <p:sp>
            <p:nvSpPr>
              <p:cNvPr id="16" name="TextBox 52"/>
              <p:cNvSpPr txBox="1">
                <a:spLocks/>
              </p:cNvSpPr>
              <p:nvPr/>
            </p:nvSpPr>
            <p:spPr>
              <a:xfrm>
                <a:off x="719668" y="1675964"/>
                <a:ext cx="2501622" cy="362031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normAutofit lnSpcReduction="10000"/>
              </a:bodyPr>
              <a:lstStyle/>
              <a:p>
                <a:pPr marL="0" indent="0">
                  <a:spcBef>
                    <a:spcPct val="0"/>
                  </a:spcBef>
                  <a:buNone/>
                </a:pPr>
                <a:r>
                  <a:rPr lang="zh-CN" altLang="en-US" b="1" dirty="0">
                    <a:solidFill>
                      <a:schemeClr val="accent5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7" name="TextBox 53"/>
              <p:cNvSpPr txBox="1">
                <a:spLocks/>
              </p:cNvSpPr>
              <p:nvPr/>
            </p:nvSpPr>
            <p:spPr>
              <a:xfrm>
                <a:off x="719668" y="2037995"/>
                <a:ext cx="2501622" cy="714491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 fontScale="92500" lnSpcReduction="20000"/>
              </a:bodyPr>
              <a:lstStyle/>
              <a:p>
                <a:pPr marL="0" lvl="0" indent="0" defTabSz="914377">
                  <a:lnSpc>
                    <a:spcPct val="120000"/>
                  </a:lnSpc>
                  <a:buNone/>
                </a:pP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</a:b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3" name="Group 47"/>
            <p:cNvGrpSpPr/>
            <p:nvPr/>
          </p:nvGrpSpPr>
          <p:grpSpPr>
            <a:xfrm>
              <a:off x="9177934" y="4289551"/>
              <a:ext cx="2294929" cy="1076522"/>
              <a:chOff x="719668" y="1675964"/>
              <a:chExt cx="2501622" cy="1076522"/>
            </a:xfrm>
          </p:grpSpPr>
          <p:sp>
            <p:nvSpPr>
              <p:cNvPr id="14" name="TextBox 48"/>
              <p:cNvSpPr txBox="1">
                <a:spLocks/>
              </p:cNvSpPr>
              <p:nvPr/>
            </p:nvSpPr>
            <p:spPr>
              <a:xfrm>
                <a:off x="719668" y="1675964"/>
                <a:ext cx="2501622" cy="362031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normAutofit lnSpcReduction="10000"/>
              </a:bodyPr>
              <a:lstStyle/>
              <a:p>
                <a:pPr marL="0" indent="0">
                  <a:spcBef>
                    <a:spcPct val="0"/>
                  </a:spcBef>
                  <a:buNone/>
                </a:pPr>
                <a:r>
                  <a:rPr lang="zh-CN" altLang="en-US" b="1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5" name="TextBox 49"/>
              <p:cNvSpPr txBox="1">
                <a:spLocks/>
              </p:cNvSpPr>
              <p:nvPr/>
            </p:nvSpPr>
            <p:spPr>
              <a:xfrm>
                <a:off x="719668" y="2037995"/>
                <a:ext cx="2501622" cy="714491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 fontScale="92500" lnSpcReduction="20000"/>
              </a:bodyPr>
              <a:lstStyle/>
              <a:p>
                <a:pPr marL="0" lvl="0" indent="0" defTabSz="914377">
                  <a:lnSpc>
                    <a:spcPct val="120000"/>
                  </a:lnSpc>
                  <a:buNone/>
                </a:pP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</a:b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29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4"/>
          <p:cNvGrpSpPr/>
          <p:nvPr/>
        </p:nvGrpSpPr>
        <p:grpSpPr>
          <a:xfrm>
            <a:off x="1229927" y="996859"/>
            <a:ext cx="2864763" cy="1619819"/>
            <a:chOff x="1639903" y="1329148"/>
            <a:chExt cx="3819684" cy="2159758"/>
          </a:xfrm>
        </p:grpSpPr>
        <p:sp>
          <p:nvSpPr>
            <p:cNvPr id="36" name="Rectangle: Rounded Corners 4"/>
            <p:cNvSpPr/>
            <p:nvPr/>
          </p:nvSpPr>
          <p:spPr>
            <a:xfrm rot="2700000">
              <a:off x="3171896" y="1329148"/>
              <a:ext cx="755703" cy="7557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Rectangle 6"/>
            <p:cNvSpPr/>
            <p:nvPr/>
          </p:nvSpPr>
          <p:spPr>
            <a:xfrm>
              <a:off x="1639910" y="1706999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8" name="Group 7"/>
            <p:cNvGrpSpPr/>
            <p:nvPr/>
          </p:nvGrpSpPr>
          <p:grpSpPr>
            <a:xfrm>
              <a:off x="3317574" y="1442284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42" name="Freeform: Shape 10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1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12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Group 1"/>
            <p:cNvGrpSpPr/>
            <p:nvPr/>
          </p:nvGrpSpPr>
          <p:grpSpPr>
            <a:xfrm>
              <a:off x="1639903" y="2295470"/>
              <a:ext cx="3819684" cy="1173059"/>
              <a:chOff x="1832176" y="2295471"/>
              <a:chExt cx="3435138" cy="738664"/>
            </a:xfrm>
          </p:grpSpPr>
          <p:sp>
            <p:nvSpPr>
              <p:cNvPr id="40" name="TextBox 8"/>
              <p:cNvSpPr txBox="1"/>
              <p:nvPr/>
            </p:nvSpPr>
            <p:spPr>
              <a:xfrm>
                <a:off x="1832176" y="2295471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41" name="Rectangle 9"/>
              <p:cNvSpPr/>
              <p:nvPr/>
            </p:nvSpPr>
            <p:spPr>
              <a:xfrm>
                <a:off x="1832176" y="2572470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 dirty="0">
                    <a:cs typeface="+mn-ea"/>
                    <a:sym typeface="+mn-lt"/>
                  </a:rPr>
                </a:br>
                <a:r>
                  <a:rPr lang="zh-CN" altLang="en-US" sz="1200" dirty="0"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5" name="Group 47"/>
          <p:cNvGrpSpPr/>
          <p:nvPr/>
        </p:nvGrpSpPr>
        <p:grpSpPr>
          <a:xfrm>
            <a:off x="1229927" y="2829454"/>
            <a:ext cx="2864763" cy="1619824"/>
            <a:chOff x="1639903" y="3772608"/>
            <a:chExt cx="3819684" cy="2159765"/>
          </a:xfrm>
        </p:grpSpPr>
        <p:sp>
          <p:nvSpPr>
            <p:cNvPr id="28" name="Rectangle 14"/>
            <p:cNvSpPr/>
            <p:nvPr/>
          </p:nvSpPr>
          <p:spPr>
            <a:xfrm>
              <a:off x="1639910" y="4150460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Rectangle: Rounded Corners 15"/>
            <p:cNvSpPr/>
            <p:nvPr/>
          </p:nvSpPr>
          <p:spPr>
            <a:xfrm rot="2700000">
              <a:off x="3171895" y="3772608"/>
              <a:ext cx="755703" cy="7557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16"/>
            <p:cNvGrpSpPr/>
            <p:nvPr/>
          </p:nvGrpSpPr>
          <p:grpSpPr>
            <a:xfrm>
              <a:off x="3390202" y="3917889"/>
              <a:ext cx="319088" cy="465138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4" name="Freeform: Shape 19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20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42"/>
            <p:cNvGrpSpPr/>
            <p:nvPr/>
          </p:nvGrpSpPr>
          <p:grpSpPr>
            <a:xfrm>
              <a:off x="1639903" y="4744349"/>
              <a:ext cx="3819684" cy="1188024"/>
              <a:chOff x="1832176" y="4744344"/>
              <a:chExt cx="3435138" cy="738664"/>
            </a:xfrm>
          </p:grpSpPr>
          <p:sp>
            <p:nvSpPr>
              <p:cNvPr id="32" name="TextBox 17"/>
              <p:cNvSpPr txBox="1"/>
              <p:nvPr/>
            </p:nvSpPr>
            <p:spPr>
              <a:xfrm>
                <a:off x="1832176" y="4744344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Rectangle 18"/>
              <p:cNvSpPr/>
              <p:nvPr/>
            </p:nvSpPr>
            <p:spPr>
              <a:xfrm>
                <a:off x="1832176" y="5021343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" name="Group 46"/>
          <p:cNvGrpSpPr/>
          <p:nvPr/>
        </p:nvGrpSpPr>
        <p:grpSpPr>
          <a:xfrm>
            <a:off x="5049304" y="2829453"/>
            <a:ext cx="2864763" cy="1619820"/>
            <a:chOff x="6732406" y="3772607"/>
            <a:chExt cx="3819684" cy="2159760"/>
          </a:xfrm>
        </p:grpSpPr>
        <p:sp>
          <p:nvSpPr>
            <p:cNvPr id="20" name="Rectangle 22"/>
            <p:cNvSpPr/>
            <p:nvPr/>
          </p:nvSpPr>
          <p:spPr>
            <a:xfrm>
              <a:off x="6732413" y="4150460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Rectangle: Rounded Corners 23"/>
            <p:cNvSpPr/>
            <p:nvPr/>
          </p:nvSpPr>
          <p:spPr>
            <a:xfrm rot="2700000">
              <a:off x="8264399" y="3772607"/>
              <a:ext cx="755703" cy="75570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24"/>
            <p:cNvGrpSpPr/>
            <p:nvPr/>
          </p:nvGrpSpPr>
          <p:grpSpPr>
            <a:xfrm>
              <a:off x="8409681" y="3947258"/>
              <a:ext cx="465138" cy="435769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26" name="Freeform: Shape 27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28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43"/>
            <p:cNvGrpSpPr/>
            <p:nvPr/>
          </p:nvGrpSpPr>
          <p:grpSpPr>
            <a:xfrm>
              <a:off x="6732406" y="4744338"/>
              <a:ext cx="3819684" cy="1188021"/>
              <a:chOff x="6924679" y="4744344"/>
              <a:chExt cx="3435138" cy="738664"/>
            </a:xfrm>
          </p:grpSpPr>
          <p:sp>
            <p:nvSpPr>
              <p:cNvPr id="24" name="TextBox 25"/>
              <p:cNvSpPr txBox="1"/>
              <p:nvPr/>
            </p:nvSpPr>
            <p:spPr>
              <a:xfrm>
                <a:off x="6924679" y="4744344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Rectangle 26"/>
              <p:cNvSpPr/>
              <p:nvPr/>
            </p:nvSpPr>
            <p:spPr>
              <a:xfrm>
                <a:off x="6924679" y="5021343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" name="Group 45"/>
          <p:cNvGrpSpPr/>
          <p:nvPr/>
        </p:nvGrpSpPr>
        <p:grpSpPr>
          <a:xfrm>
            <a:off x="5049304" y="996859"/>
            <a:ext cx="2864763" cy="1619819"/>
            <a:chOff x="6732406" y="1329148"/>
            <a:chExt cx="3819684" cy="2159758"/>
          </a:xfrm>
        </p:grpSpPr>
        <p:sp>
          <p:nvSpPr>
            <p:cNvPr id="11" name="Rectangle 30"/>
            <p:cNvSpPr/>
            <p:nvPr/>
          </p:nvSpPr>
          <p:spPr>
            <a:xfrm>
              <a:off x="6732413" y="1706999"/>
              <a:ext cx="3819677" cy="1781907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Group 41"/>
            <p:cNvGrpSpPr/>
            <p:nvPr/>
          </p:nvGrpSpPr>
          <p:grpSpPr>
            <a:xfrm>
              <a:off x="6732406" y="2295471"/>
              <a:ext cx="3819684" cy="1190122"/>
              <a:chOff x="6924679" y="2295471"/>
              <a:chExt cx="3435138" cy="738664"/>
            </a:xfrm>
          </p:grpSpPr>
          <p:sp>
            <p:nvSpPr>
              <p:cNvPr id="18" name="Rectangle 31"/>
              <p:cNvSpPr/>
              <p:nvPr/>
            </p:nvSpPr>
            <p:spPr>
              <a:xfrm>
                <a:off x="6924679" y="2572470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19" name="TextBox 32"/>
              <p:cNvSpPr txBox="1"/>
              <p:nvPr/>
            </p:nvSpPr>
            <p:spPr>
              <a:xfrm>
                <a:off x="6924679" y="2295471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sp>
          <p:nvSpPr>
            <p:cNvPr id="13" name="Rectangle: Rounded Corners 33"/>
            <p:cNvSpPr/>
            <p:nvPr/>
          </p:nvSpPr>
          <p:spPr>
            <a:xfrm rot="2700000">
              <a:off x="8264399" y="1329148"/>
              <a:ext cx="755703" cy="7557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Group 34"/>
            <p:cNvGrpSpPr/>
            <p:nvPr/>
          </p:nvGrpSpPr>
          <p:grpSpPr>
            <a:xfrm>
              <a:off x="8409680" y="1482368"/>
              <a:ext cx="465138" cy="391319"/>
              <a:chOff x="5368132" y="2625725"/>
              <a:chExt cx="465138" cy="391319"/>
            </a:xfrm>
            <a:solidFill>
              <a:schemeClr val="accent2"/>
            </a:solidFill>
          </p:grpSpPr>
          <p:sp>
            <p:nvSpPr>
              <p:cNvPr id="15" name="Freeform: Shape 35"/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Freeform: Shape 36"/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Freeform: Shape 37"/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38"/>
          <p:cNvGrpSpPr/>
          <p:nvPr/>
        </p:nvGrpSpPr>
        <p:grpSpPr>
          <a:xfrm>
            <a:off x="3553850" y="1615764"/>
            <a:ext cx="2036299" cy="2398899"/>
            <a:chOff x="4738467" y="2612526"/>
            <a:chExt cx="2715065" cy="3198532"/>
          </a:xfrm>
        </p:grpSpPr>
        <p:cxnSp>
          <p:nvCxnSpPr>
            <p:cNvPr id="9" name="Straight Connector 39"/>
            <p:cNvCxnSpPr/>
            <p:nvPr/>
          </p:nvCxnSpPr>
          <p:spPr>
            <a:xfrm>
              <a:off x="6096000" y="2612526"/>
              <a:ext cx="0" cy="3198532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0"/>
            <p:cNvCxnSpPr/>
            <p:nvPr/>
          </p:nvCxnSpPr>
          <p:spPr>
            <a:xfrm>
              <a:off x="4738467" y="4291627"/>
              <a:ext cx="271506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88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3"/>
          <p:cNvSpPr/>
          <p:nvPr/>
        </p:nvSpPr>
        <p:spPr>
          <a:xfrm>
            <a:off x="3519763" y="4587564"/>
            <a:ext cx="2099712" cy="211627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5" name="Group 2"/>
          <p:cNvGrpSpPr/>
          <p:nvPr/>
        </p:nvGrpSpPr>
        <p:grpSpPr>
          <a:xfrm>
            <a:off x="4166296" y="1129691"/>
            <a:ext cx="807856" cy="2808455"/>
            <a:chOff x="0" y="0"/>
            <a:chExt cx="2154278" cy="7489210"/>
          </a:xfrm>
        </p:grpSpPr>
        <p:sp>
          <p:nvSpPr>
            <p:cNvPr id="55" name="Freeform: Shape 3"/>
            <p:cNvSpPr/>
            <p:nvPr/>
          </p:nvSpPr>
          <p:spPr>
            <a:xfrm>
              <a:off x="0" y="0"/>
              <a:ext cx="2154278" cy="7489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30"/>
                  </a:moveTo>
                  <a:lnTo>
                    <a:pt x="20109" y="0"/>
                  </a:lnTo>
                  <a:lnTo>
                    <a:pt x="14836" y="1"/>
                  </a:lnTo>
                  <a:lnTo>
                    <a:pt x="14817" y="1"/>
                  </a:lnTo>
                  <a:lnTo>
                    <a:pt x="14818" y="18500"/>
                  </a:lnTo>
                  <a:cubicBezTo>
                    <a:pt x="14817" y="18806"/>
                    <a:pt x="14437" y="19076"/>
                    <a:pt x="13690" y="19303"/>
                  </a:cubicBezTo>
                  <a:cubicBezTo>
                    <a:pt x="13164" y="19458"/>
                    <a:pt x="12260" y="19646"/>
                    <a:pt x="10926" y="19659"/>
                  </a:cubicBezTo>
                  <a:cubicBezTo>
                    <a:pt x="10871" y="19660"/>
                    <a:pt x="10827" y="19660"/>
                    <a:pt x="10794" y="19660"/>
                  </a:cubicBezTo>
                  <a:cubicBezTo>
                    <a:pt x="10201" y="19660"/>
                    <a:pt x="9655" y="19626"/>
                    <a:pt x="9126" y="19556"/>
                  </a:cubicBezTo>
                  <a:cubicBezTo>
                    <a:pt x="8440" y="19465"/>
                    <a:pt x="7831" y="19314"/>
                    <a:pt x="7417" y="19132"/>
                  </a:cubicBezTo>
                  <a:cubicBezTo>
                    <a:pt x="6978" y="18938"/>
                    <a:pt x="6765" y="18731"/>
                    <a:pt x="6764" y="18502"/>
                  </a:cubicBezTo>
                  <a:lnTo>
                    <a:pt x="6769" y="12052"/>
                  </a:lnTo>
                  <a:lnTo>
                    <a:pt x="6769" y="12052"/>
                  </a:lnTo>
                  <a:lnTo>
                    <a:pt x="1454" y="12050"/>
                  </a:lnTo>
                  <a:lnTo>
                    <a:pt x="0" y="13979"/>
                  </a:lnTo>
                  <a:lnTo>
                    <a:pt x="20" y="13979"/>
                  </a:lnTo>
                  <a:lnTo>
                    <a:pt x="20" y="18502"/>
                  </a:lnTo>
                  <a:cubicBezTo>
                    <a:pt x="23" y="19130"/>
                    <a:pt x="658" y="19701"/>
                    <a:pt x="1767" y="20191"/>
                  </a:cubicBezTo>
                  <a:lnTo>
                    <a:pt x="1767" y="20191"/>
                  </a:lnTo>
                  <a:cubicBezTo>
                    <a:pt x="2877" y="20679"/>
                    <a:pt x="4464" y="21075"/>
                    <a:pt x="6310" y="21319"/>
                  </a:cubicBezTo>
                  <a:lnTo>
                    <a:pt x="6310" y="21319"/>
                  </a:lnTo>
                  <a:cubicBezTo>
                    <a:pt x="7678" y="21499"/>
                    <a:pt x="9176" y="21600"/>
                    <a:pt x="10790" y="21600"/>
                  </a:cubicBezTo>
                  <a:lnTo>
                    <a:pt x="10790" y="21600"/>
                  </a:lnTo>
                  <a:cubicBezTo>
                    <a:pt x="10894" y="21600"/>
                    <a:pt x="11018" y="21599"/>
                    <a:pt x="11173" y="21598"/>
                  </a:cubicBezTo>
                  <a:lnTo>
                    <a:pt x="11173" y="21598"/>
                  </a:lnTo>
                  <a:cubicBezTo>
                    <a:pt x="14056" y="21568"/>
                    <a:pt x="16627" y="21216"/>
                    <a:pt x="18526" y="20654"/>
                  </a:cubicBezTo>
                  <a:lnTo>
                    <a:pt x="18526" y="20654"/>
                  </a:lnTo>
                  <a:cubicBezTo>
                    <a:pt x="20417" y="20089"/>
                    <a:pt x="21558" y="19341"/>
                    <a:pt x="21561" y="18502"/>
                  </a:cubicBezTo>
                  <a:lnTo>
                    <a:pt x="21561" y="18502"/>
                  </a:lnTo>
                  <a:lnTo>
                    <a:pt x="21600" y="1930"/>
                  </a:lnTo>
                  <a:cubicBezTo>
                    <a:pt x="21600" y="1930"/>
                    <a:pt x="21600" y="1930"/>
                    <a:pt x="21600" y="193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Freeform: Shape 4"/>
            <p:cNvSpPr/>
            <p:nvPr/>
          </p:nvSpPr>
          <p:spPr>
            <a:xfrm>
              <a:off x="0" y="4180316"/>
              <a:ext cx="673517" cy="66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4"/>
                  </a:moveTo>
                  <a:lnTo>
                    <a:pt x="17322" y="21594"/>
                  </a:lnTo>
                  <a:lnTo>
                    <a:pt x="0" y="21600"/>
                  </a:lnTo>
                  <a:lnTo>
                    <a:pt x="4536" y="0"/>
                  </a:lnTo>
                  <a:cubicBezTo>
                    <a:pt x="4536" y="0"/>
                    <a:pt x="21600" y="24"/>
                    <a:pt x="21600" y="24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Freeform: Shape 5"/>
            <p:cNvSpPr/>
            <p:nvPr/>
          </p:nvSpPr>
          <p:spPr>
            <a:xfrm>
              <a:off x="1474061" y="0"/>
              <a:ext cx="676470" cy="671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38"/>
                  </a:moveTo>
                  <a:lnTo>
                    <a:pt x="16852" y="0"/>
                  </a:lnTo>
                  <a:lnTo>
                    <a:pt x="0" y="9"/>
                  </a:lnTo>
                  <a:lnTo>
                    <a:pt x="4297" y="21600"/>
                  </a:lnTo>
                  <a:cubicBezTo>
                    <a:pt x="4297" y="21600"/>
                    <a:pt x="21600" y="21538"/>
                    <a:pt x="21600" y="21538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Freeform: Shape 6"/>
            <p:cNvSpPr/>
            <p:nvPr/>
          </p:nvSpPr>
          <p:spPr>
            <a:xfrm>
              <a:off x="538606" y="0"/>
              <a:ext cx="1072278" cy="695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9" extrusionOk="0">
                  <a:moveTo>
                    <a:pt x="1751" y="20841"/>
                  </a:moveTo>
                  <a:cubicBezTo>
                    <a:pt x="2877" y="21105"/>
                    <a:pt x="4458" y="21316"/>
                    <a:pt x="6320" y="21449"/>
                  </a:cubicBezTo>
                  <a:cubicBezTo>
                    <a:pt x="7721" y="21549"/>
                    <a:pt x="9250" y="21600"/>
                    <a:pt x="10802" y="21599"/>
                  </a:cubicBezTo>
                  <a:cubicBezTo>
                    <a:pt x="10946" y="21599"/>
                    <a:pt x="11044" y="21599"/>
                    <a:pt x="11157" y="21598"/>
                  </a:cubicBezTo>
                  <a:cubicBezTo>
                    <a:pt x="14720" y="21579"/>
                    <a:pt x="17210" y="21304"/>
                    <a:pt x="18558" y="21088"/>
                  </a:cubicBezTo>
                  <a:cubicBezTo>
                    <a:pt x="20506" y="20776"/>
                    <a:pt x="21591" y="20369"/>
                    <a:pt x="21591" y="19943"/>
                  </a:cubicBezTo>
                  <a:cubicBezTo>
                    <a:pt x="21591" y="19939"/>
                    <a:pt x="21591" y="19936"/>
                    <a:pt x="21591" y="19933"/>
                  </a:cubicBezTo>
                  <a:lnTo>
                    <a:pt x="21591" y="2089"/>
                  </a:lnTo>
                  <a:lnTo>
                    <a:pt x="18882" y="0"/>
                  </a:lnTo>
                  <a:lnTo>
                    <a:pt x="18882" y="19932"/>
                  </a:lnTo>
                  <a:cubicBezTo>
                    <a:pt x="18881" y="20262"/>
                    <a:pt x="18119" y="20553"/>
                    <a:pt x="16617" y="20796"/>
                  </a:cubicBezTo>
                  <a:cubicBezTo>
                    <a:pt x="15562" y="20964"/>
                    <a:pt x="13747" y="21166"/>
                    <a:pt x="11067" y="21180"/>
                  </a:cubicBezTo>
                  <a:cubicBezTo>
                    <a:pt x="10957" y="21181"/>
                    <a:pt x="10868" y="21182"/>
                    <a:pt x="10802" y="21182"/>
                  </a:cubicBezTo>
                  <a:cubicBezTo>
                    <a:pt x="9611" y="21182"/>
                    <a:pt x="8515" y="21145"/>
                    <a:pt x="7452" y="21069"/>
                  </a:cubicBezTo>
                  <a:cubicBezTo>
                    <a:pt x="6074" y="20972"/>
                    <a:pt x="4853" y="20809"/>
                    <a:pt x="4020" y="20612"/>
                  </a:cubicBezTo>
                  <a:cubicBezTo>
                    <a:pt x="3139" y="20404"/>
                    <a:pt x="2711" y="20181"/>
                    <a:pt x="2710" y="19934"/>
                  </a:cubicBezTo>
                  <a:lnTo>
                    <a:pt x="2679" y="12997"/>
                  </a:lnTo>
                  <a:lnTo>
                    <a:pt x="0" y="15064"/>
                  </a:lnTo>
                  <a:lnTo>
                    <a:pt x="0" y="19934"/>
                  </a:lnTo>
                  <a:cubicBezTo>
                    <a:pt x="-9" y="20256"/>
                    <a:pt x="599" y="20571"/>
                    <a:pt x="1751" y="20841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409892" y="1129691"/>
            <a:ext cx="2319454" cy="3563686"/>
            <a:chOff x="0" y="0"/>
            <a:chExt cx="6185208" cy="9503160"/>
          </a:xfrm>
        </p:grpSpPr>
        <p:sp>
          <p:nvSpPr>
            <p:cNvPr id="51" name="Freeform: Shape 8"/>
            <p:cNvSpPr/>
            <p:nvPr/>
          </p:nvSpPr>
          <p:spPr>
            <a:xfrm>
              <a:off x="0" y="0"/>
              <a:ext cx="6183677" cy="9503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1" y="0"/>
                  </a:moveTo>
                  <a:lnTo>
                    <a:pt x="19251" y="14575"/>
                  </a:lnTo>
                  <a:cubicBezTo>
                    <a:pt x="19251" y="16055"/>
                    <a:pt x="18338" y="17411"/>
                    <a:pt x="16870" y="18395"/>
                  </a:cubicBezTo>
                  <a:cubicBezTo>
                    <a:pt x="15405" y="19381"/>
                    <a:pt x="13357" y="20016"/>
                    <a:pt x="11100" y="20067"/>
                  </a:cubicBezTo>
                  <a:cubicBezTo>
                    <a:pt x="11008" y="20069"/>
                    <a:pt x="10908" y="20071"/>
                    <a:pt x="10800" y="20071"/>
                  </a:cubicBezTo>
                  <a:cubicBezTo>
                    <a:pt x="9548" y="20071"/>
                    <a:pt x="8347" y="19891"/>
                    <a:pt x="7274" y="19569"/>
                  </a:cubicBezTo>
                  <a:cubicBezTo>
                    <a:pt x="5819" y="19133"/>
                    <a:pt x="4593" y="18440"/>
                    <a:pt x="3725" y="17577"/>
                  </a:cubicBezTo>
                  <a:cubicBezTo>
                    <a:pt x="2857" y="16716"/>
                    <a:pt x="2348" y="15676"/>
                    <a:pt x="2349" y="14572"/>
                  </a:cubicBezTo>
                  <a:lnTo>
                    <a:pt x="2349" y="9496"/>
                  </a:lnTo>
                  <a:lnTo>
                    <a:pt x="499" y="9494"/>
                  </a:lnTo>
                  <a:lnTo>
                    <a:pt x="0" y="11008"/>
                  </a:lnTo>
                  <a:lnTo>
                    <a:pt x="0" y="14575"/>
                  </a:lnTo>
                  <a:cubicBezTo>
                    <a:pt x="0" y="15944"/>
                    <a:pt x="609" y="17273"/>
                    <a:pt x="1760" y="18415"/>
                  </a:cubicBezTo>
                  <a:cubicBezTo>
                    <a:pt x="2876" y="19524"/>
                    <a:pt x="4443" y="20403"/>
                    <a:pt x="6290" y="20957"/>
                  </a:cubicBezTo>
                  <a:cubicBezTo>
                    <a:pt x="7692" y="21378"/>
                    <a:pt x="9252" y="21600"/>
                    <a:pt x="10803" y="21600"/>
                  </a:cubicBezTo>
                  <a:cubicBezTo>
                    <a:pt x="10925" y="21599"/>
                    <a:pt x="11049" y="21598"/>
                    <a:pt x="11181" y="21595"/>
                  </a:cubicBezTo>
                  <a:cubicBezTo>
                    <a:pt x="13985" y="21532"/>
                    <a:pt x="16606" y="20773"/>
                    <a:pt x="18556" y="19459"/>
                  </a:cubicBezTo>
                  <a:cubicBezTo>
                    <a:pt x="20519" y="18143"/>
                    <a:pt x="21600" y="16409"/>
                    <a:pt x="21600" y="14572"/>
                  </a:cubicBezTo>
                  <a:lnTo>
                    <a:pt x="21600" y="1512"/>
                  </a:lnTo>
                  <a:lnTo>
                    <a:pt x="21100" y="0"/>
                  </a:lnTo>
                  <a:cubicBezTo>
                    <a:pt x="21100" y="0"/>
                    <a:pt x="19251" y="0"/>
                    <a:pt x="19251" y="0"/>
                  </a:cubicBezTo>
                  <a:close/>
                </a:path>
              </a:pathLst>
            </a:custGeom>
            <a:solidFill>
              <a:srgbClr val="55667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Freeform: Shape 9"/>
            <p:cNvSpPr/>
            <p:nvPr/>
          </p:nvSpPr>
          <p:spPr>
            <a:xfrm>
              <a:off x="5512620" y="0"/>
              <a:ext cx="672588" cy="665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7018" y="0"/>
                  </a:lnTo>
                  <a:lnTo>
                    <a:pt x="0" y="0"/>
                  </a:lnTo>
                  <a:lnTo>
                    <a:pt x="4854" y="21600"/>
                  </a:lnTo>
                  <a:cubicBezTo>
                    <a:pt x="4854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Freeform: Shape 10"/>
            <p:cNvSpPr/>
            <p:nvPr/>
          </p:nvSpPr>
          <p:spPr>
            <a:xfrm>
              <a:off x="12412" y="4180316"/>
              <a:ext cx="667879" cy="66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"/>
                  </a:moveTo>
                  <a:lnTo>
                    <a:pt x="16695" y="21600"/>
                  </a:lnTo>
                  <a:lnTo>
                    <a:pt x="0" y="21598"/>
                  </a:lnTo>
                  <a:lnTo>
                    <a:pt x="4466" y="0"/>
                  </a:lnTo>
                  <a:cubicBezTo>
                    <a:pt x="4466" y="0"/>
                    <a:pt x="21600" y="29"/>
                    <a:pt x="21600" y="29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Freeform: Shape 11"/>
            <p:cNvSpPr/>
            <p:nvPr/>
          </p:nvSpPr>
          <p:spPr>
            <a:xfrm>
              <a:off x="526193" y="0"/>
              <a:ext cx="5140823" cy="899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758" y="18799"/>
                  </a:moveTo>
                  <a:cubicBezTo>
                    <a:pt x="2868" y="19768"/>
                    <a:pt x="4434" y="20546"/>
                    <a:pt x="6293" y="21036"/>
                  </a:cubicBezTo>
                  <a:cubicBezTo>
                    <a:pt x="7665" y="21397"/>
                    <a:pt x="9199" y="21600"/>
                    <a:pt x="10799" y="21600"/>
                  </a:cubicBezTo>
                  <a:cubicBezTo>
                    <a:pt x="10937" y="21600"/>
                    <a:pt x="11065" y="21598"/>
                    <a:pt x="11182" y="21595"/>
                  </a:cubicBezTo>
                  <a:cubicBezTo>
                    <a:pt x="14068" y="21539"/>
                    <a:pt x="16685" y="20825"/>
                    <a:pt x="18557" y="19718"/>
                  </a:cubicBezTo>
                  <a:cubicBezTo>
                    <a:pt x="20432" y="18613"/>
                    <a:pt x="21599" y="17090"/>
                    <a:pt x="21599" y="15428"/>
                  </a:cubicBezTo>
                  <a:cubicBezTo>
                    <a:pt x="21599" y="15427"/>
                    <a:pt x="21599" y="15426"/>
                    <a:pt x="21599" y="15425"/>
                  </a:cubicBezTo>
                  <a:lnTo>
                    <a:pt x="21599" y="1598"/>
                  </a:lnTo>
                  <a:lnTo>
                    <a:pt x="20964" y="0"/>
                  </a:lnTo>
                  <a:lnTo>
                    <a:pt x="20964" y="15401"/>
                  </a:lnTo>
                  <a:cubicBezTo>
                    <a:pt x="20964" y="15402"/>
                    <a:pt x="20964" y="15402"/>
                    <a:pt x="20964" y="15403"/>
                  </a:cubicBezTo>
                  <a:cubicBezTo>
                    <a:pt x="20964" y="16967"/>
                    <a:pt x="19866" y="18401"/>
                    <a:pt x="18101" y="19441"/>
                  </a:cubicBezTo>
                  <a:cubicBezTo>
                    <a:pt x="16339" y="20483"/>
                    <a:pt x="13876" y="21154"/>
                    <a:pt x="11160" y="21208"/>
                  </a:cubicBezTo>
                  <a:cubicBezTo>
                    <a:pt x="11049" y="21210"/>
                    <a:pt x="10929" y="21212"/>
                    <a:pt x="10799" y="21212"/>
                  </a:cubicBezTo>
                  <a:cubicBezTo>
                    <a:pt x="9293" y="21212"/>
                    <a:pt x="7849" y="21022"/>
                    <a:pt x="6558" y="20681"/>
                  </a:cubicBezTo>
                  <a:cubicBezTo>
                    <a:pt x="4808" y="20221"/>
                    <a:pt x="3334" y="19488"/>
                    <a:pt x="2290" y="18577"/>
                  </a:cubicBezTo>
                  <a:cubicBezTo>
                    <a:pt x="1245" y="17666"/>
                    <a:pt x="634" y="16567"/>
                    <a:pt x="635" y="15401"/>
                  </a:cubicBezTo>
                  <a:lnTo>
                    <a:pt x="637" y="10036"/>
                  </a:lnTo>
                  <a:lnTo>
                    <a:pt x="0" y="11634"/>
                  </a:lnTo>
                  <a:lnTo>
                    <a:pt x="0" y="15425"/>
                  </a:lnTo>
                  <a:cubicBezTo>
                    <a:pt x="-1" y="16665"/>
                    <a:pt x="649" y="17832"/>
                    <a:pt x="1758" y="18799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12"/>
          <p:cNvGrpSpPr/>
          <p:nvPr/>
        </p:nvGrpSpPr>
        <p:grpSpPr>
          <a:xfrm>
            <a:off x="3914162" y="1129691"/>
            <a:ext cx="1311107" cy="3060054"/>
            <a:chOff x="0" y="0"/>
            <a:chExt cx="3496282" cy="8160141"/>
          </a:xfrm>
        </p:grpSpPr>
        <p:sp>
          <p:nvSpPr>
            <p:cNvPr id="47" name="Freeform: Shape 13"/>
            <p:cNvSpPr/>
            <p:nvPr/>
          </p:nvSpPr>
          <p:spPr>
            <a:xfrm>
              <a:off x="0" y="0"/>
              <a:ext cx="3496282" cy="816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3" y="2"/>
                  </a:moveTo>
                  <a:lnTo>
                    <a:pt x="17440" y="16977"/>
                  </a:lnTo>
                  <a:cubicBezTo>
                    <a:pt x="17438" y="17747"/>
                    <a:pt x="16735" y="18434"/>
                    <a:pt x="15570" y="18952"/>
                  </a:cubicBezTo>
                  <a:cubicBezTo>
                    <a:pt x="14400" y="19468"/>
                    <a:pt x="12816" y="19791"/>
                    <a:pt x="11039" y="19818"/>
                  </a:cubicBezTo>
                  <a:cubicBezTo>
                    <a:pt x="10944" y="19819"/>
                    <a:pt x="10867" y="19820"/>
                    <a:pt x="10804" y="19820"/>
                  </a:cubicBezTo>
                  <a:cubicBezTo>
                    <a:pt x="9809" y="19820"/>
                    <a:pt x="8886" y="19728"/>
                    <a:pt x="8043" y="19562"/>
                  </a:cubicBezTo>
                  <a:cubicBezTo>
                    <a:pt x="6906" y="19338"/>
                    <a:pt x="5927" y="18975"/>
                    <a:pt x="5244" y="18527"/>
                  </a:cubicBezTo>
                  <a:cubicBezTo>
                    <a:pt x="4561" y="18078"/>
                    <a:pt x="4169" y="17553"/>
                    <a:pt x="4168" y="16977"/>
                  </a:cubicBezTo>
                  <a:lnTo>
                    <a:pt x="4169" y="11055"/>
                  </a:lnTo>
                  <a:lnTo>
                    <a:pt x="4169" y="11054"/>
                  </a:lnTo>
                  <a:lnTo>
                    <a:pt x="4169" y="11054"/>
                  </a:lnTo>
                  <a:lnTo>
                    <a:pt x="4169" y="11054"/>
                  </a:lnTo>
                  <a:lnTo>
                    <a:pt x="896" y="11053"/>
                  </a:lnTo>
                  <a:lnTo>
                    <a:pt x="0" y="12826"/>
                  </a:lnTo>
                  <a:lnTo>
                    <a:pt x="0" y="12826"/>
                  </a:lnTo>
                  <a:lnTo>
                    <a:pt x="13" y="16977"/>
                  </a:lnTo>
                  <a:cubicBezTo>
                    <a:pt x="13" y="18838"/>
                    <a:pt x="2595" y="20447"/>
                    <a:pt x="6306" y="21179"/>
                  </a:cubicBezTo>
                  <a:cubicBezTo>
                    <a:pt x="7676" y="21449"/>
                    <a:pt x="9199" y="21600"/>
                    <a:pt x="10804" y="21600"/>
                  </a:cubicBezTo>
                  <a:cubicBezTo>
                    <a:pt x="10931" y="21600"/>
                    <a:pt x="11058" y="21599"/>
                    <a:pt x="11184" y="21597"/>
                  </a:cubicBezTo>
                  <a:cubicBezTo>
                    <a:pt x="16959" y="21511"/>
                    <a:pt x="21595" y="19471"/>
                    <a:pt x="21595" y="16977"/>
                  </a:cubicBezTo>
                  <a:lnTo>
                    <a:pt x="21595" y="1771"/>
                  </a:lnTo>
                  <a:lnTo>
                    <a:pt x="21600" y="1771"/>
                  </a:lnTo>
                  <a:lnTo>
                    <a:pt x="20676" y="0"/>
                  </a:lnTo>
                  <a:cubicBezTo>
                    <a:pt x="20676" y="0"/>
                    <a:pt x="17443" y="2"/>
                    <a:pt x="17443" y="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Freeform: Shape 14"/>
            <p:cNvSpPr/>
            <p:nvPr/>
          </p:nvSpPr>
          <p:spPr>
            <a:xfrm>
              <a:off x="0" y="4180316"/>
              <a:ext cx="674601" cy="66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"/>
                  </a:moveTo>
                  <a:lnTo>
                    <a:pt x="17286" y="21503"/>
                  </a:lnTo>
                  <a:lnTo>
                    <a:pt x="0" y="21600"/>
                  </a:lnTo>
                  <a:lnTo>
                    <a:pt x="4636" y="0"/>
                  </a:lnTo>
                  <a:cubicBezTo>
                    <a:pt x="4636" y="0"/>
                    <a:pt x="21600" y="10"/>
                    <a:pt x="21600" y="10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Freeform: Shape 15"/>
            <p:cNvSpPr/>
            <p:nvPr/>
          </p:nvSpPr>
          <p:spPr>
            <a:xfrm>
              <a:off x="2823186" y="0"/>
              <a:ext cx="671444" cy="665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9"/>
                  </a:moveTo>
                  <a:lnTo>
                    <a:pt x="16836" y="0"/>
                  </a:lnTo>
                  <a:lnTo>
                    <a:pt x="0" y="19"/>
                  </a:lnTo>
                  <a:lnTo>
                    <a:pt x="4289" y="21600"/>
                  </a:lnTo>
                  <a:cubicBezTo>
                    <a:pt x="4289" y="21600"/>
                    <a:pt x="21600" y="21599"/>
                    <a:pt x="21600" y="21599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Freeform: Shape 16"/>
            <p:cNvSpPr/>
            <p:nvPr/>
          </p:nvSpPr>
          <p:spPr>
            <a:xfrm>
              <a:off x="538606" y="0"/>
              <a:ext cx="2417361" cy="761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2" y="20041"/>
                  </a:moveTo>
                  <a:cubicBezTo>
                    <a:pt x="2866" y="20582"/>
                    <a:pt x="4449" y="21018"/>
                    <a:pt x="6305" y="21289"/>
                  </a:cubicBezTo>
                  <a:cubicBezTo>
                    <a:pt x="7673" y="21488"/>
                    <a:pt x="9188" y="21600"/>
                    <a:pt x="10799" y="21600"/>
                  </a:cubicBezTo>
                  <a:cubicBezTo>
                    <a:pt x="10910" y="21600"/>
                    <a:pt x="11037" y="21599"/>
                    <a:pt x="11187" y="21597"/>
                  </a:cubicBezTo>
                  <a:cubicBezTo>
                    <a:pt x="14070" y="21566"/>
                    <a:pt x="16663" y="21174"/>
                    <a:pt x="18555" y="20555"/>
                  </a:cubicBezTo>
                  <a:cubicBezTo>
                    <a:pt x="20445" y="19933"/>
                    <a:pt x="21600" y="19099"/>
                    <a:pt x="21600" y="18173"/>
                  </a:cubicBezTo>
                  <a:lnTo>
                    <a:pt x="21600" y="1880"/>
                  </a:lnTo>
                  <a:lnTo>
                    <a:pt x="20405" y="0"/>
                  </a:lnTo>
                  <a:lnTo>
                    <a:pt x="20394" y="18178"/>
                  </a:lnTo>
                  <a:cubicBezTo>
                    <a:pt x="20419" y="19013"/>
                    <a:pt x="19276" y="19808"/>
                    <a:pt x="17616" y="20326"/>
                  </a:cubicBezTo>
                  <a:cubicBezTo>
                    <a:pt x="15883" y="20866"/>
                    <a:pt x="13802" y="21192"/>
                    <a:pt x="11209" y="21230"/>
                  </a:cubicBezTo>
                  <a:cubicBezTo>
                    <a:pt x="11072" y="21232"/>
                    <a:pt x="10879" y="21233"/>
                    <a:pt x="10787" y="21233"/>
                  </a:cubicBezTo>
                  <a:cubicBezTo>
                    <a:pt x="9348" y="21233"/>
                    <a:pt x="8005" y="21133"/>
                    <a:pt x="6786" y="20955"/>
                  </a:cubicBezTo>
                  <a:cubicBezTo>
                    <a:pt x="5141" y="20715"/>
                    <a:pt x="3746" y="20327"/>
                    <a:pt x="2758" y="19847"/>
                  </a:cubicBezTo>
                  <a:cubicBezTo>
                    <a:pt x="1769" y="19366"/>
                    <a:pt x="1199" y="18806"/>
                    <a:pt x="1202" y="18173"/>
                  </a:cubicBezTo>
                  <a:lnTo>
                    <a:pt x="1210" y="11846"/>
                  </a:lnTo>
                  <a:lnTo>
                    <a:pt x="1" y="13726"/>
                  </a:lnTo>
                  <a:lnTo>
                    <a:pt x="0" y="18173"/>
                  </a:lnTo>
                  <a:cubicBezTo>
                    <a:pt x="1" y="18865"/>
                    <a:pt x="644" y="19503"/>
                    <a:pt x="1752" y="20041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3662027" y="1129691"/>
            <a:ext cx="1816709" cy="3314147"/>
            <a:chOff x="0" y="0"/>
            <a:chExt cx="4844554" cy="8837723"/>
          </a:xfrm>
        </p:grpSpPr>
        <p:sp>
          <p:nvSpPr>
            <p:cNvPr id="43" name="Freeform: Shape 18"/>
            <p:cNvSpPr/>
            <p:nvPr/>
          </p:nvSpPr>
          <p:spPr>
            <a:xfrm>
              <a:off x="0" y="0"/>
              <a:ext cx="4844554" cy="883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84" y="0"/>
                  </a:moveTo>
                  <a:lnTo>
                    <a:pt x="18584" y="15687"/>
                  </a:lnTo>
                  <a:cubicBezTo>
                    <a:pt x="18584" y="17991"/>
                    <a:pt x="15238" y="19873"/>
                    <a:pt x="11070" y="19953"/>
                  </a:cubicBezTo>
                  <a:cubicBezTo>
                    <a:pt x="10979" y="19955"/>
                    <a:pt x="10888" y="19956"/>
                    <a:pt x="10796" y="19956"/>
                  </a:cubicBezTo>
                  <a:cubicBezTo>
                    <a:pt x="9638" y="19956"/>
                    <a:pt x="8538" y="19816"/>
                    <a:pt x="7549" y="19567"/>
                  </a:cubicBezTo>
                  <a:cubicBezTo>
                    <a:pt x="4872" y="18891"/>
                    <a:pt x="3008" y="17406"/>
                    <a:pt x="3008" y="15687"/>
                  </a:cubicBezTo>
                  <a:lnTo>
                    <a:pt x="3008" y="10210"/>
                  </a:lnTo>
                  <a:lnTo>
                    <a:pt x="3008" y="10210"/>
                  </a:lnTo>
                  <a:lnTo>
                    <a:pt x="657" y="10211"/>
                  </a:lnTo>
                  <a:lnTo>
                    <a:pt x="0" y="11854"/>
                  </a:lnTo>
                  <a:lnTo>
                    <a:pt x="9" y="15687"/>
                  </a:lnTo>
                  <a:cubicBezTo>
                    <a:pt x="8" y="16874"/>
                    <a:pt x="657" y="17992"/>
                    <a:pt x="1765" y="18918"/>
                  </a:cubicBezTo>
                  <a:cubicBezTo>
                    <a:pt x="2873" y="19846"/>
                    <a:pt x="4438" y="20591"/>
                    <a:pt x="6295" y="21060"/>
                  </a:cubicBezTo>
                  <a:cubicBezTo>
                    <a:pt x="7665" y="21406"/>
                    <a:pt x="9198" y="21600"/>
                    <a:pt x="10796" y="21600"/>
                  </a:cubicBezTo>
                  <a:cubicBezTo>
                    <a:pt x="10933" y="21600"/>
                    <a:pt x="11061" y="21598"/>
                    <a:pt x="11178" y="21596"/>
                  </a:cubicBezTo>
                  <a:cubicBezTo>
                    <a:pt x="14060" y="21541"/>
                    <a:pt x="16674" y="20858"/>
                    <a:pt x="18544" y="19797"/>
                  </a:cubicBezTo>
                  <a:cubicBezTo>
                    <a:pt x="20417" y="18739"/>
                    <a:pt x="21583" y="17281"/>
                    <a:pt x="21583" y="15690"/>
                  </a:cubicBezTo>
                  <a:lnTo>
                    <a:pt x="21600" y="1649"/>
                  </a:lnTo>
                  <a:lnTo>
                    <a:pt x="21600" y="1649"/>
                  </a:lnTo>
                  <a:lnTo>
                    <a:pt x="20934" y="0"/>
                  </a:lnTo>
                  <a:lnTo>
                    <a:pt x="1859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Freeform: Shape 19"/>
            <p:cNvSpPr/>
            <p:nvPr/>
          </p:nvSpPr>
          <p:spPr>
            <a:xfrm>
              <a:off x="0" y="4180316"/>
              <a:ext cx="674642" cy="66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868" y="21600"/>
                  </a:lnTo>
                  <a:lnTo>
                    <a:pt x="0" y="21593"/>
                  </a:lnTo>
                  <a:lnTo>
                    <a:pt x="4719" y="3"/>
                  </a:lnTo>
                  <a:cubicBezTo>
                    <a:pt x="4719" y="3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Freeform: Shape 20"/>
            <p:cNvSpPr/>
            <p:nvPr/>
          </p:nvSpPr>
          <p:spPr>
            <a:xfrm>
              <a:off x="526193" y="0"/>
              <a:ext cx="3795951" cy="8353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98" y="21153"/>
                  </a:moveTo>
                  <a:cubicBezTo>
                    <a:pt x="7669" y="21440"/>
                    <a:pt x="9194" y="21600"/>
                    <a:pt x="10800" y="21600"/>
                  </a:cubicBezTo>
                  <a:cubicBezTo>
                    <a:pt x="10927" y="21600"/>
                    <a:pt x="11054" y="21599"/>
                    <a:pt x="11180" y="21597"/>
                  </a:cubicBezTo>
                  <a:cubicBezTo>
                    <a:pt x="16960" y="21505"/>
                    <a:pt x="21600" y="19341"/>
                    <a:pt x="21600" y="16692"/>
                  </a:cubicBezTo>
                  <a:lnTo>
                    <a:pt x="21581" y="1739"/>
                  </a:lnTo>
                  <a:lnTo>
                    <a:pt x="20724" y="0"/>
                  </a:lnTo>
                  <a:lnTo>
                    <a:pt x="20739" y="16581"/>
                  </a:lnTo>
                  <a:cubicBezTo>
                    <a:pt x="20739" y="19018"/>
                    <a:pt x="16469" y="21010"/>
                    <a:pt x="11150" y="21094"/>
                  </a:cubicBezTo>
                  <a:cubicBezTo>
                    <a:pt x="11034" y="21096"/>
                    <a:pt x="10917" y="21097"/>
                    <a:pt x="10800" y="21097"/>
                  </a:cubicBezTo>
                  <a:cubicBezTo>
                    <a:pt x="9322" y="21097"/>
                    <a:pt x="7920" y="20947"/>
                    <a:pt x="6658" y="20683"/>
                  </a:cubicBezTo>
                  <a:cubicBezTo>
                    <a:pt x="3240" y="19968"/>
                    <a:pt x="861" y="18399"/>
                    <a:pt x="861" y="16581"/>
                  </a:cubicBezTo>
                  <a:lnTo>
                    <a:pt x="843" y="10806"/>
                  </a:lnTo>
                  <a:lnTo>
                    <a:pt x="4" y="12525"/>
                  </a:lnTo>
                  <a:lnTo>
                    <a:pt x="0" y="16692"/>
                  </a:lnTo>
                  <a:cubicBezTo>
                    <a:pt x="0" y="18669"/>
                    <a:pt x="2584" y="20376"/>
                    <a:pt x="6298" y="21153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Freeform: Shape 21"/>
            <p:cNvSpPr/>
            <p:nvPr/>
          </p:nvSpPr>
          <p:spPr>
            <a:xfrm>
              <a:off x="4163496" y="0"/>
              <a:ext cx="676584" cy="67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63"/>
                  </a:moveTo>
                  <a:lnTo>
                    <a:pt x="16828" y="2"/>
                  </a:lnTo>
                  <a:lnTo>
                    <a:pt x="0" y="0"/>
                  </a:lnTo>
                  <a:lnTo>
                    <a:pt x="4807" y="21600"/>
                  </a:lnTo>
                  <a:cubicBezTo>
                    <a:pt x="4807" y="21600"/>
                    <a:pt x="21600" y="21363"/>
                    <a:pt x="21600" y="21363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423998" y="2009775"/>
            <a:ext cx="2156152" cy="1490582"/>
            <a:chOff x="6423998" y="2009775"/>
            <a:chExt cx="2156152" cy="1490582"/>
          </a:xfrm>
        </p:grpSpPr>
        <p:sp>
          <p:nvSpPr>
            <p:cNvPr id="21" name="Rectangle 63"/>
            <p:cNvSpPr/>
            <p:nvPr/>
          </p:nvSpPr>
          <p:spPr>
            <a:xfrm>
              <a:off x="6427460" y="2009775"/>
              <a:ext cx="2149228" cy="246757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none" lIns="72000" tIns="0" rIns="72000" bIns="0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r>
                <a:rPr lang="zh-CN" altLang="en-US" sz="1600"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2" name="Rectangle 65"/>
            <p:cNvSpPr/>
            <p:nvPr/>
          </p:nvSpPr>
          <p:spPr>
            <a:xfrm>
              <a:off x="6423998" y="2326388"/>
              <a:ext cx="2156152" cy="11739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square" lIns="0" tIns="0" rIns="0" bIns="0">
              <a:norm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lang="zh-CN" altLang="en-US" sz="1050">
                  <a:solidFill>
                    <a:srgbClr val="1A202E"/>
                  </a:solidFill>
                  <a:cs typeface="+mn-ea"/>
                  <a:sym typeface="+mn-lt"/>
                </a:rPr>
                <a:t>此部分内容作为文字排版占位显示（建议使用主题字体）如需更改请在（设置形状格式）菜单下（文本选项）中调整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2514" y="1419836"/>
            <a:ext cx="2621119" cy="2672798"/>
            <a:chOff x="522514" y="1419836"/>
            <a:chExt cx="2621119" cy="2672798"/>
          </a:xfrm>
        </p:grpSpPr>
        <p:sp>
          <p:nvSpPr>
            <p:cNvPr id="9" name="Straight Connector 31"/>
            <p:cNvSpPr/>
            <p:nvPr/>
          </p:nvSpPr>
          <p:spPr>
            <a:xfrm>
              <a:off x="2399823" y="3854508"/>
              <a:ext cx="37107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Straight Connector 32"/>
            <p:cNvSpPr/>
            <p:nvPr/>
          </p:nvSpPr>
          <p:spPr>
            <a:xfrm>
              <a:off x="2399823" y="3091710"/>
              <a:ext cx="37107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Straight Connector 34"/>
            <p:cNvSpPr/>
            <p:nvPr/>
          </p:nvSpPr>
          <p:spPr>
            <a:xfrm>
              <a:off x="2376011" y="2398432"/>
              <a:ext cx="369053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Straight Connector 36"/>
            <p:cNvSpPr/>
            <p:nvPr/>
          </p:nvSpPr>
          <p:spPr>
            <a:xfrm flipV="1">
              <a:off x="2399823" y="1675155"/>
              <a:ext cx="37107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Rectangle 39"/>
            <p:cNvSpPr/>
            <p:nvPr/>
          </p:nvSpPr>
          <p:spPr>
            <a:xfrm>
              <a:off x="2012950" y="2876891"/>
              <a:ext cx="409576" cy="47625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4" name="Rectangle 42"/>
            <p:cNvSpPr/>
            <p:nvPr/>
          </p:nvSpPr>
          <p:spPr>
            <a:xfrm>
              <a:off x="2012950" y="3616383"/>
              <a:ext cx="409576" cy="47625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5" name="Rectangle 45"/>
            <p:cNvSpPr/>
            <p:nvPr/>
          </p:nvSpPr>
          <p:spPr>
            <a:xfrm>
              <a:off x="2012950" y="1437030"/>
              <a:ext cx="409576" cy="476251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 dirty="0"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6" name="Rectangle 48"/>
            <p:cNvSpPr/>
            <p:nvPr/>
          </p:nvSpPr>
          <p:spPr>
            <a:xfrm>
              <a:off x="2012950" y="2156923"/>
              <a:ext cx="409576" cy="4762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7" name="Group 50"/>
            <p:cNvGrpSpPr/>
            <p:nvPr/>
          </p:nvGrpSpPr>
          <p:grpSpPr>
            <a:xfrm>
              <a:off x="2688785" y="1439888"/>
              <a:ext cx="454848" cy="454848"/>
              <a:chOff x="0" y="0"/>
              <a:chExt cx="1212924" cy="1212924"/>
            </a:xfrm>
          </p:grpSpPr>
          <p:sp>
            <p:nvSpPr>
              <p:cNvPr id="41" name="Freeform: Shape 51"/>
              <p:cNvSpPr/>
              <p:nvPr/>
            </p:nvSpPr>
            <p:spPr>
              <a:xfrm>
                <a:off x="0" y="0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52"/>
              <p:cNvSpPr/>
              <p:nvPr/>
            </p:nvSpPr>
            <p:spPr>
              <a:xfrm>
                <a:off x="349405" y="282810"/>
                <a:ext cx="521920" cy="571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48" h="21122" extrusionOk="0">
                    <a:moveTo>
                      <a:pt x="5797" y="5404"/>
                    </a:moveTo>
                    <a:cubicBezTo>
                      <a:pt x="5017" y="5404"/>
                      <a:pt x="4340" y="6046"/>
                      <a:pt x="4340" y="6788"/>
                    </a:cubicBezTo>
                    <a:cubicBezTo>
                      <a:pt x="4340" y="7579"/>
                      <a:pt x="5017" y="8172"/>
                      <a:pt x="5797" y="8172"/>
                    </a:cubicBezTo>
                    <a:cubicBezTo>
                      <a:pt x="6630" y="8172"/>
                      <a:pt x="7255" y="7579"/>
                      <a:pt x="7255" y="6788"/>
                    </a:cubicBezTo>
                    <a:cubicBezTo>
                      <a:pt x="7255" y="6046"/>
                      <a:pt x="6630" y="5404"/>
                      <a:pt x="5797" y="5404"/>
                    </a:cubicBezTo>
                    <a:close/>
                    <a:moveTo>
                      <a:pt x="11106" y="3328"/>
                    </a:moveTo>
                    <a:cubicBezTo>
                      <a:pt x="10690" y="3328"/>
                      <a:pt x="10378" y="3625"/>
                      <a:pt x="10378" y="4020"/>
                    </a:cubicBezTo>
                    <a:cubicBezTo>
                      <a:pt x="10378" y="4366"/>
                      <a:pt x="10690" y="4712"/>
                      <a:pt x="11106" y="4712"/>
                    </a:cubicBezTo>
                    <a:cubicBezTo>
                      <a:pt x="11471" y="4712"/>
                      <a:pt x="11835" y="4366"/>
                      <a:pt x="11835" y="4020"/>
                    </a:cubicBezTo>
                    <a:cubicBezTo>
                      <a:pt x="11835" y="3625"/>
                      <a:pt x="11471" y="3328"/>
                      <a:pt x="11106" y="3328"/>
                    </a:cubicBezTo>
                    <a:close/>
                    <a:moveTo>
                      <a:pt x="20267" y="12274"/>
                    </a:moveTo>
                    <a:cubicBezTo>
                      <a:pt x="19850" y="11681"/>
                      <a:pt x="18341" y="10100"/>
                      <a:pt x="18081" y="9704"/>
                    </a:cubicBezTo>
                    <a:cubicBezTo>
                      <a:pt x="17768" y="9358"/>
                      <a:pt x="17612" y="9062"/>
                      <a:pt x="17820" y="8716"/>
                    </a:cubicBezTo>
                    <a:cubicBezTo>
                      <a:pt x="17977" y="8370"/>
                      <a:pt x="18289" y="7579"/>
                      <a:pt x="17560" y="5700"/>
                    </a:cubicBezTo>
                    <a:cubicBezTo>
                      <a:pt x="16831" y="3822"/>
                      <a:pt x="15738" y="1203"/>
                      <a:pt x="11991" y="362"/>
                    </a:cubicBezTo>
                    <a:cubicBezTo>
                      <a:pt x="8296" y="-478"/>
                      <a:pt x="3247" y="-33"/>
                      <a:pt x="1165" y="3575"/>
                    </a:cubicBezTo>
                    <a:cubicBezTo>
                      <a:pt x="1165" y="3575"/>
                      <a:pt x="-969" y="6491"/>
                      <a:pt x="540" y="10544"/>
                    </a:cubicBezTo>
                    <a:cubicBezTo>
                      <a:pt x="2310" y="14054"/>
                      <a:pt x="4912" y="15191"/>
                      <a:pt x="2674" y="21122"/>
                    </a:cubicBezTo>
                    <a:cubicBezTo>
                      <a:pt x="13865" y="21122"/>
                      <a:pt x="13865" y="21122"/>
                      <a:pt x="13865" y="21122"/>
                    </a:cubicBezTo>
                    <a:cubicBezTo>
                      <a:pt x="13865" y="21122"/>
                      <a:pt x="13865" y="20084"/>
                      <a:pt x="14541" y="19738"/>
                    </a:cubicBezTo>
                    <a:cubicBezTo>
                      <a:pt x="15218" y="19392"/>
                      <a:pt x="15895" y="19491"/>
                      <a:pt x="16571" y="19540"/>
                    </a:cubicBezTo>
                    <a:cubicBezTo>
                      <a:pt x="17300" y="19639"/>
                      <a:pt x="18809" y="19590"/>
                      <a:pt x="18965" y="18601"/>
                    </a:cubicBezTo>
                    <a:cubicBezTo>
                      <a:pt x="19018" y="17959"/>
                      <a:pt x="18653" y="17415"/>
                      <a:pt x="18497" y="17069"/>
                    </a:cubicBezTo>
                    <a:cubicBezTo>
                      <a:pt x="18341" y="16673"/>
                      <a:pt x="18237" y="16426"/>
                      <a:pt x="18549" y="16179"/>
                    </a:cubicBezTo>
                    <a:cubicBezTo>
                      <a:pt x="18861" y="15932"/>
                      <a:pt x="18965" y="15537"/>
                      <a:pt x="18757" y="15388"/>
                    </a:cubicBezTo>
                    <a:cubicBezTo>
                      <a:pt x="18601" y="15240"/>
                      <a:pt x="18653" y="15191"/>
                      <a:pt x="18757" y="15042"/>
                    </a:cubicBezTo>
                    <a:cubicBezTo>
                      <a:pt x="18913" y="14944"/>
                      <a:pt x="18861" y="14499"/>
                      <a:pt x="18653" y="14153"/>
                    </a:cubicBezTo>
                    <a:cubicBezTo>
                      <a:pt x="18393" y="13807"/>
                      <a:pt x="18601" y="13312"/>
                      <a:pt x="19174" y="13312"/>
                    </a:cubicBezTo>
                    <a:cubicBezTo>
                      <a:pt x="19694" y="13263"/>
                      <a:pt x="20631" y="12868"/>
                      <a:pt x="20267" y="12274"/>
                    </a:cubicBezTo>
                    <a:close/>
                    <a:moveTo>
                      <a:pt x="9441" y="7332"/>
                    </a:moveTo>
                    <a:cubicBezTo>
                      <a:pt x="9441" y="7381"/>
                      <a:pt x="9389" y="7480"/>
                      <a:pt x="9337" y="7480"/>
                    </a:cubicBezTo>
                    <a:cubicBezTo>
                      <a:pt x="8452" y="7628"/>
                      <a:pt x="8452" y="7628"/>
                      <a:pt x="8452" y="7628"/>
                    </a:cubicBezTo>
                    <a:cubicBezTo>
                      <a:pt x="8400" y="7727"/>
                      <a:pt x="8348" y="7875"/>
                      <a:pt x="8244" y="8024"/>
                    </a:cubicBezTo>
                    <a:cubicBezTo>
                      <a:pt x="8400" y="8221"/>
                      <a:pt x="8556" y="8419"/>
                      <a:pt x="8764" y="8617"/>
                    </a:cubicBezTo>
                    <a:cubicBezTo>
                      <a:pt x="8764" y="8666"/>
                      <a:pt x="8816" y="8716"/>
                      <a:pt x="8816" y="8765"/>
                    </a:cubicBezTo>
                    <a:cubicBezTo>
                      <a:pt x="8816" y="8765"/>
                      <a:pt x="8816" y="8814"/>
                      <a:pt x="8764" y="8864"/>
                    </a:cubicBezTo>
                    <a:cubicBezTo>
                      <a:pt x="8660" y="9012"/>
                      <a:pt x="8035" y="9655"/>
                      <a:pt x="7827" y="9655"/>
                    </a:cubicBezTo>
                    <a:cubicBezTo>
                      <a:pt x="7775" y="9655"/>
                      <a:pt x="7775" y="9655"/>
                      <a:pt x="7723" y="9605"/>
                    </a:cubicBezTo>
                    <a:cubicBezTo>
                      <a:pt x="7046" y="9111"/>
                      <a:pt x="7046" y="9111"/>
                      <a:pt x="7046" y="9111"/>
                    </a:cubicBezTo>
                    <a:cubicBezTo>
                      <a:pt x="6942" y="9210"/>
                      <a:pt x="6786" y="9259"/>
                      <a:pt x="6630" y="9309"/>
                    </a:cubicBezTo>
                    <a:cubicBezTo>
                      <a:pt x="6630" y="9556"/>
                      <a:pt x="6578" y="9852"/>
                      <a:pt x="6526" y="10149"/>
                    </a:cubicBezTo>
                    <a:cubicBezTo>
                      <a:pt x="6474" y="10198"/>
                      <a:pt x="6422" y="10248"/>
                      <a:pt x="6318" y="10248"/>
                    </a:cubicBezTo>
                    <a:cubicBezTo>
                      <a:pt x="5277" y="10248"/>
                      <a:pt x="5277" y="10248"/>
                      <a:pt x="5277" y="10248"/>
                    </a:cubicBezTo>
                    <a:cubicBezTo>
                      <a:pt x="5173" y="10248"/>
                      <a:pt x="5121" y="10198"/>
                      <a:pt x="5121" y="10149"/>
                    </a:cubicBezTo>
                    <a:cubicBezTo>
                      <a:pt x="4964" y="9309"/>
                      <a:pt x="4964" y="9309"/>
                      <a:pt x="4964" y="9309"/>
                    </a:cubicBezTo>
                    <a:cubicBezTo>
                      <a:pt x="4808" y="9259"/>
                      <a:pt x="4704" y="9210"/>
                      <a:pt x="4548" y="9160"/>
                    </a:cubicBezTo>
                    <a:cubicBezTo>
                      <a:pt x="3871" y="9605"/>
                      <a:pt x="3871" y="9605"/>
                      <a:pt x="3871" y="9605"/>
                    </a:cubicBezTo>
                    <a:cubicBezTo>
                      <a:pt x="3819" y="9655"/>
                      <a:pt x="3819" y="9655"/>
                      <a:pt x="3767" y="9655"/>
                    </a:cubicBezTo>
                    <a:cubicBezTo>
                      <a:pt x="3715" y="9655"/>
                      <a:pt x="3663" y="9655"/>
                      <a:pt x="3663" y="9605"/>
                    </a:cubicBezTo>
                    <a:cubicBezTo>
                      <a:pt x="3507" y="9506"/>
                      <a:pt x="2831" y="8913"/>
                      <a:pt x="2831" y="8765"/>
                    </a:cubicBezTo>
                    <a:cubicBezTo>
                      <a:pt x="2831" y="8716"/>
                      <a:pt x="2831" y="8666"/>
                      <a:pt x="2883" y="8666"/>
                    </a:cubicBezTo>
                    <a:cubicBezTo>
                      <a:pt x="3039" y="8419"/>
                      <a:pt x="3195" y="8221"/>
                      <a:pt x="3351" y="8024"/>
                    </a:cubicBezTo>
                    <a:cubicBezTo>
                      <a:pt x="3299" y="7875"/>
                      <a:pt x="3195" y="7727"/>
                      <a:pt x="3143" y="7579"/>
                    </a:cubicBezTo>
                    <a:cubicBezTo>
                      <a:pt x="2310" y="7480"/>
                      <a:pt x="2310" y="7480"/>
                      <a:pt x="2310" y="7480"/>
                    </a:cubicBezTo>
                    <a:cubicBezTo>
                      <a:pt x="2206" y="7430"/>
                      <a:pt x="2154" y="7381"/>
                      <a:pt x="2154" y="7282"/>
                    </a:cubicBezTo>
                    <a:cubicBezTo>
                      <a:pt x="2154" y="6294"/>
                      <a:pt x="2154" y="6294"/>
                      <a:pt x="2154" y="6294"/>
                    </a:cubicBezTo>
                    <a:cubicBezTo>
                      <a:pt x="2154" y="6244"/>
                      <a:pt x="2206" y="6145"/>
                      <a:pt x="2310" y="6145"/>
                    </a:cubicBezTo>
                    <a:cubicBezTo>
                      <a:pt x="3195" y="5997"/>
                      <a:pt x="3195" y="5997"/>
                      <a:pt x="3195" y="5997"/>
                    </a:cubicBezTo>
                    <a:cubicBezTo>
                      <a:pt x="3195" y="5849"/>
                      <a:pt x="3299" y="5750"/>
                      <a:pt x="3351" y="5602"/>
                    </a:cubicBezTo>
                    <a:cubicBezTo>
                      <a:pt x="3195" y="5404"/>
                      <a:pt x="3039" y="5157"/>
                      <a:pt x="2831" y="4959"/>
                    </a:cubicBezTo>
                    <a:cubicBezTo>
                      <a:pt x="2831" y="4959"/>
                      <a:pt x="2778" y="4910"/>
                      <a:pt x="2778" y="4860"/>
                    </a:cubicBezTo>
                    <a:cubicBezTo>
                      <a:pt x="2778" y="4811"/>
                      <a:pt x="2831" y="4811"/>
                      <a:pt x="2831" y="4761"/>
                    </a:cubicBezTo>
                    <a:cubicBezTo>
                      <a:pt x="2935" y="4613"/>
                      <a:pt x="3611" y="3971"/>
                      <a:pt x="3767" y="3971"/>
                    </a:cubicBezTo>
                    <a:cubicBezTo>
                      <a:pt x="3819" y="3971"/>
                      <a:pt x="3819" y="3971"/>
                      <a:pt x="3871" y="4020"/>
                    </a:cubicBezTo>
                    <a:cubicBezTo>
                      <a:pt x="4548" y="4465"/>
                      <a:pt x="4548" y="4465"/>
                      <a:pt x="4548" y="4465"/>
                    </a:cubicBezTo>
                    <a:cubicBezTo>
                      <a:pt x="4652" y="4415"/>
                      <a:pt x="4808" y="4366"/>
                      <a:pt x="4964" y="4317"/>
                    </a:cubicBezTo>
                    <a:cubicBezTo>
                      <a:pt x="5017" y="4020"/>
                      <a:pt x="5017" y="3723"/>
                      <a:pt x="5121" y="3476"/>
                    </a:cubicBezTo>
                    <a:cubicBezTo>
                      <a:pt x="5121" y="3377"/>
                      <a:pt x="5173" y="3328"/>
                      <a:pt x="5277" y="3328"/>
                    </a:cubicBezTo>
                    <a:cubicBezTo>
                      <a:pt x="6318" y="3328"/>
                      <a:pt x="6318" y="3328"/>
                      <a:pt x="6318" y="3328"/>
                    </a:cubicBezTo>
                    <a:cubicBezTo>
                      <a:pt x="6422" y="3328"/>
                      <a:pt x="6474" y="3427"/>
                      <a:pt x="6526" y="3476"/>
                    </a:cubicBezTo>
                    <a:cubicBezTo>
                      <a:pt x="6630" y="4317"/>
                      <a:pt x="6630" y="4317"/>
                      <a:pt x="6630" y="4317"/>
                    </a:cubicBezTo>
                    <a:cubicBezTo>
                      <a:pt x="6786" y="4366"/>
                      <a:pt x="6942" y="4415"/>
                      <a:pt x="7046" y="4465"/>
                    </a:cubicBezTo>
                    <a:cubicBezTo>
                      <a:pt x="7723" y="4020"/>
                      <a:pt x="7723" y="4020"/>
                      <a:pt x="7723" y="4020"/>
                    </a:cubicBezTo>
                    <a:cubicBezTo>
                      <a:pt x="7775" y="3971"/>
                      <a:pt x="7827" y="3971"/>
                      <a:pt x="7827" y="3971"/>
                    </a:cubicBezTo>
                    <a:cubicBezTo>
                      <a:pt x="7879" y="3971"/>
                      <a:pt x="7931" y="3971"/>
                      <a:pt x="7983" y="4020"/>
                    </a:cubicBezTo>
                    <a:cubicBezTo>
                      <a:pt x="8139" y="4119"/>
                      <a:pt x="8764" y="4712"/>
                      <a:pt x="8764" y="4860"/>
                    </a:cubicBezTo>
                    <a:cubicBezTo>
                      <a:pt x="8764" y="4910"/>
                      <a:pt x="8764" y="4959"/>
                      <a:pt x="8764" y="4959"/>
                    </a:cubicBezTo>
                    <a:cubicBezTo>
                      <a:pt x="8556" y="5157"/>
                      <a:pt x="8400" y="5354"/>
                      <a:pt x="8244" y="5602"/>
                    </a:cubicBezTo>
                    <a:cubicBezTo>
                      <a:pt x="8348" y="5750"/>
                      <a:pt x="8400" y="5898"/>
                      <a:pt x="8452" y="6046"/>
                    </a:cubicBezTo>
                    <a:cubicBezTo>
                      <a:pt x="9284" y="6145"/>
                      <a:pt x="9284" y="6145"/>
                      <a:pt x="9284" y="6145"/>
                    </a:cubicBezTo>
                    <a:cubicBezTo>
                      <a:pt x="9389" y="6145"/>
                      <a:pt x="9441" y="6244"/>
                      <a:pt x="9441" y="6294"/>
                    </a:cubicBezTo>
                    <a:lnTo>
                      <a:pt x="9441" y="7332"/>
                    </a:lnTo>
                    <a:close/>
                    <a:moveTo>
                      <a:pt x="13292" y="4366"/>
                    </a:moveTo>
                    <a:cubicBezTo>
                      <a:pt x="13292" y="4465"/>
                      <a:pt x="12511" y="4514"/>
                      <a:pt x="12407" y="4564"/>
                    </a:cubicBezTo>
                    <a:cubicBezTo>
                      <a:pt x="12355" y="4663"/>
                      <a:pt x="12303" y="4761"/>
                      <a:pt x="12251" y="4811"/>
                    </a:cubicBezTo>
                    <a:cubicBezTo>
                      <a:pt x="12303" y="4910"/>
                      <a:pt x="12564" y="5453"/>
                      <a:pt x="12564" y="5552"/>
                    </a:cubicBezTo>
                    <a:cubicBezTo>
                      <a:pt x="12564" y="5602"/>
                      <a:pt x="12511" y="5602"/>
                      <a:pt x="12511" y="5602"/>
                    </a:cubicBezTo>
                    <a:cubicBezTo>
                      <a:pt x="12459" y="5651"/>
                      <a:pt x="11835" y="5997"/>
                      <a:pt x="11835" y="5997"/>
                    </a:cubicBezTo>
                    <a:cubicBezTo>
                      <a:pt x="11731" y="5997"/>
                      <a:pt x="11314" y="5453"/>
                      <a:pt x="11262" y="5354"/>
                    </a:cubicBezTo>
                    <a:cubicBezTo>
                      <a:pt x="11210" y="5354"/>
                      <a:pt x="11158" y="5404"/>
                      <a:pt x="11106" y="5404"/>
                    </a:cubicBezTo>
                    <a:cubicBezTo>
                      <a:pt x="11002" y="5404"/>
                      <a:pt x="10950" y="5354"/>
                      <a:pt x="10898" y="5354"/>
                    </a:cubicBezTo>
                    <a:cubicBezTo>
                      <a:pt x="10846" y="5453"/>
                      <a:pt x="10430" y="5997"/>
                      <a:pt x="10378" y="5997"/>
                    </a:cubicBezTo>
                    <a:cubicBezTo>
                      <a:pt x="10325" y="5997"/>
                      <a:pt x="9701" y="5651"/>
                      <a:pt x="9649" y="5602"/>
                    </a:cubicBezTo>
                    <a:cubicBezTo>
                      <a:pt x="9649" y="5602"/>
                      <a:pt x="9649" y="5602"/>
                      <a:pt x="9649" y="5552"/>
                    </a:cubicBezTo>
                    <a:cubicBezTo>
                      <a:pt x="9649" y="5453"/>
                      <a:pt x="9857" y="4910"/>
                      <a:pt x="9909" y="4811"/>
                    </a:cubicBezTo>
                    <a:cubicBezTo>
                      <a:pt x="9857" y="4761"/>
                      <a:pt x="9805" y="4663"/>
                      <a:pt x="9753" y="4564"/>
                    </a:cubicBezTo>
                    <a:cubicBezTo>
                      <a:pt x="9649" y="4514"/>
                      <a:pt x="8920" y="4465"/>
                      <a:pt x="8920" y="4366"/>
                    </a:cubicBezTo>
                    <a:cubicBezTo>
                      <a:pt x="8920" y="3625"/>
                      <a:pt x="8920" y="3625"/>
                      <a:pt x="8920" y="3625"/>
                    </a:cubicBezTo>
                    <a:cubicBezTo>
                      <a:pt x="8920" y="3526"/>
                      <a:pt x="9649" y="3476"/>
                      <a:pt x="9753" y="3427"/>
                    </a:cubicBezTo>
                    <a:cubicBezTo>
                      <a:pt x="9805" y="3377"/>
                      <a:pt x="9857" y="3279"/>
                      <a:pt x="9909" y="3180"/>
                    </a:cubicBezTo>
                    <a:cubicBezTo>
                      <a:pt x="9857" y="3081"/>
                      <a:pt x="9649" y="2537"/>
                      <a:pt x="9649" y="2438"/>
                    </a:cubicBezTo>
                    <a:cubicBezTo>
                      <a:pt x="9649" y="2389"/>
                      <a:pt x="9649" y="2389"/>
                      <a:pt x="9649" y="2389"/>
                    </a:cubicBezTo>
                    <a:cubicBezTo>
                      <a:pt x="9701" y="2339"/>
                      <a:pt x="10325" y="1993"/>
                      <a:pt x="10378" y="1993"/>
                    </a:cubicBezTo>
                    <a:cubicBezTo>
                      <a:pt x="10430" y="1993"/>
                      <a:pt x="10846" y="2537"/>
                      <a:pt x="10898" y="2636"/>
                    </a:cubicBezTo>
                    <a:cubicBezTo>
                      <a:pt x="10950" y="2636"/>
                      <a:pt x="11002" y="2636"/>
                      <a:pt x="11106" y="2636"/>
                    </a:cubicBezTo>
                    <a:cubicBezTo>
                      <a:pt x="11158" y="2636"/>
                      <a:pt x="11210" y="2636"/>
                      <a:pt x="11262" y="2636"/>
                    </a:cubicBezTo>
                    <a:cubicBezTo>
                      <a:pt x="11418" y="2389"/>
                      <a:pt x="11575" y="2191"/>
                      <a:pt x="11783" y="1993"/>
                    </a:cubicBezTo>
                    <a:cubicBezTo>
                      <a:pt x="11835" y="1993"/>
                      <a:pt x="11835" y="1993"/>
                      <a:pt x="11835" y="1993"/>
                    </a:cubicBezTo>
                    <a:cubicBezTo>
                      <a:pt x="11835" y="1993"/>
                      <a:pt x="12459" y="2339"/>
                      <a:pt x="12511" y="2389"/>
                    </a:cubicBezTo>
                    <a:cubicBezTo>
                      <a:pt x="12511" y="2389"/>
                      <a:pt x="12564" y="2389"/>
                      <a:pt x="12564" y="2438"/>
                    </a:cubicBezTo>
                    <a:cubicBezTo>
                      <a:pt x="12564" y="2537"/>
                      <a:pt x="12303" y="3081"/>
                      <a:pt x="12251" y="3180"/>
                    </a:cubicBezTo>
                    <a:cubicBezTo>
                      <a:pt x="12303" y="3279"/>
                      <a:pt x="12355" y="3377"/>
                      <a:pt x="12407" y="3427"/>
                    </a:cubicBezTo>
                    <a:cubicBezTo>
                      <a:pt x="12511" y="3476"/>
                      <a:pt x="13292" y="3526"/>
                      <a:pt x="13292" y="3625"/>
                    </a:cubicBezTo>
                    <a:lnTo>
                      <a:pt x="13292" y="4366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53"/>
            <p:cNvGrpSpPr/>
            <p:nvPr/>
          </p:nvGrpSpPr>
          <p:grpSpPr>
            <a:xfrm>
              <a:off x="2688785" y="2168095"/>
              <a:ext cx="454848" cy="454848"/>
              <a:chOff x="0" y="0"/>
              <a:chExt cx="1212924" cy="1212924"/>
            </a:xfrm>
          </p:grpSpPr>
          <p:sp>
            <p:nvSpPr>
              <p:cNvPr id="39" name="Freeform: Shape 54"/>
              <p:cNvSpPr/>
              <p:nvPr/>
            </p:nvSpPr>
            <p:spPr>
              <a:xfrm>
                <a:off x="0" y="0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55"/>
              <p:cNvSpPr/>
              <p:nvPr/>
            </p:nvSpPr>
            <p:spPr>
              <a:xfrm>
                <a:off x="278077" y="375155"/>
                <a:ext cx="689975" cy="472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8" h="21600" extrusionOk="0">
                    <a:moveTo>
                      <a:pt x="8552" y="10443"/>
                    </a:moveTo>
                    <a:cubicBezTo>
                      <a:pt x="8552" y="9665"/>
                      <a:pt x="8552" y="9665"/>
                      <a:pt x="8552" y="9665"/>
                    </a:cubicBezTo>
                    <a:cubicBezTo>
                      <a:pt x="8552" y="9405"/>
                      <a:pt x="8420" y="9276"/>
                      <a:pt x="8287" y="9276"/>
                    </a:cubicBezTo>
                    <a:cubicBezTo>
                      <a:pt x="3394" y="9276"/>
                      <a:pt x="3394" y="9276"/>
                      <a:pt x="3394" y="9276"/>
                    </a:cubicBezTo>
                    <a:cubicBezTo>
                      <a:pt x="3262" y="9276"/>
                      <a:pt x="3130" y="9405"/>
                      <a:pt x="3130" y="9665"/>
                    </a:cubicBezTo>
                    <a:cubicBezTo>
                      <a:pt x="3130" y="10443"/>
                      <a:pt x="3130" y="10443"/>
                      <a:pt x="3130" y="10443"/>
                    </a:cubicBezTo>
                    <a:cubicBezTo>
                      <a:pt x="3130" y="10638"/>
                      <a:pt x="3262" y="10768"/>
                      <a:pt x="3394" y="10768"/>
                    </a:cubicBezTo>
                    <a:cubicBezTo>
                      <a:pt x="8287" y="10768"/>
                      <a:pt x="8287" y="10768"/>
                      <a:pt x="8287" y="10768"/>
                    </a:cubicBezTo>
                    <a:cubicBezTo>
                      <a:pt x="8420" y="10768"/>
                      <a:pt x="8552" y="10638"/>
                      <a:pt x="8552" y="10443"/>
                    </a:cubicBezTo>
                    <a:close/>
                    <a:moveTo>
                      <a:pt x="8023" y="13492"/>
                    </a:moveTo>
                    <a:cubicBezTo>
                      <a:pt x="8023" y="12714"/>
                      <a:pt x="8023" y="12714"/>
                      <a:pt x="8023" y="12714"/>
                    </a:cubicBezTo>
                    <a:cubicBezTo>
                      <a:pt x="8023" y="12519"/>
                      <a:pt x="7891" y="12324"/>
                      <a:pt x="7758" y="12324"/>
                    </a:cubicBezTo>
                    <a:cubicBezTo>
                      <a:pt x="3394" y="12324"/>
                      <a:pt x="3394" y="12324"/>
                      <a:pt x="3394" y="12324"/>
                    </a:cubicBezTo>
                    <a:cubicBezTo>
                      <a:pt x="3262" y="12324"/>
                      <a:pt x="3130" y="12519"/>
                      <a:pt x="3130" y="12714"/>
                    </a:cubicBezTo>
                    <a:cubicBezTo>
                      <a:pt x="3130" y="13492"/>
                      <a:pt x="3130" y="13492"/>
                      <a:pt x="3130" y="13492"/>
                    </a:cubicBezTo>
                    <a:cubicBezTo>
                      <a:pt x="3130" y="13686"/>
                      <a:pt x="3262" y="13881"/>
                      <a:pt x="3394" y="13881"/>
                    </a:cubicBezTo>
                    <a:cubicBezTo>
                      <a:pt x="7758" y="13881"/>
                      <a:pt x="7758" y="13881"/>
                      <a:pt x="7758" y="13881"/>
                    </a:cubicBezTo>
                    <a:cubicBezTo>
                      <a:pt x="7891" y="13881"/>
                      <a:pt x="8023" y="13686"/>
                      <a:pt x="8023" y="13492"/>
                    </a:cubicBezTo>
                    <a:close/>
                    <a:moveTo>
                      <a:pt x="3394" y="15438"/>
                    </a:moveTo>
                    <a:cubicBezTo>
                      <a:pt x="3262" y="15438"/>
                      <a:pt x="3130" y="15568"/>
                      <a:pt x="3130" y="15827"/>
                    </a:cubicBezTo>
                    <a:cubicBezTo>
                      <a:pt x="3130" y="16605"/>
                      <a:pt x="3130" y="16605"/>
                      <a:pt x="3130" y="16605"/>
                    </a:cubicBezTo>
                    <a:cubicBezTo>
                      <a:pt x="3130" y="16800"/>
                      <a:pt x="3262" y="16930"/>
                      <a:pt x="3394" y="16930"/>
                    </a:cubicBezTo>
                    <a:cubicBezTo>
                      <a:pt x="6700" y="16930"/>
                      <a:pt x="6700" y="16930"/>
                      <a:pt x="6700" y="16930"/>
                    </a:cubicBezTo>
                    <a:cubicBezTo>
                      <a:pt x="6833" y="16930"/>
                      <a:pt x="6965" y="16800"/>
                      <a:pt x="6965" y="16605"/>
                    </a:cubicBezTo>
                    <a:cubicBezTo>
                      <a:pt x="6965" y="15827"/>
                      <a:pt x="6965" y="15827"/>
                      <a:pt x="6965" y="15827"/>
                    </a:cubicBezTo>
                    <a:cubicBezTo>
                      <a:pt x="6965" y="15568"/>
                      <a:pt x="6833" y="15438"/>
                      <a:pt x="6700" y="15438"/>
                    </a:cubicBezTo>
                    <a:lnTo>
                      <a:pt x="3394" y="15438"/>
                    </a:lnTo>
                    <a:close/>
                    <a:moveTo>
                      <a:pt x="11505" y="20043"/>
                    </a:moveTo>
                    <a:cubicBezTo>
                      <a:pt x="1058" y="20043"/>
                      <a:pt x="1058" y="20043"/>
                      <a:pt x="1058" y="20043"/>
                    </a:cubicBezTo>
                    <a:cubicBezTo>
                      <a:pt x="1058" y="1557"/>
                      <a:pt x="1058" y="1557"/>
                      <a:pt x="1058" y="1557"/>
                    </a:cubicBezTo>
                    <a:cubicBezTo>
                      <a:pt x="7318" y="1557"/>
                      <a:pt x="7318" y="1557"/>
                      <a:pt x="7318" y="1557"/>
                    </a:cubicBezTo>
                    <a:cubicBezTo>
                      <a:pt x="7318" y="6551"/>
                      <a:pt x="7318" y="6551"/>
                      <a:pt x="7318" y="6551"/>
                    </a:cubicBezTo>
                    <a:cubicBezTo>
                      <a:pt x="7318" y="7200"/>
                      <a:pt x="7670" y="7719"/>
                      <a:pt x="8111" y="7719"/>
                    </a:cubicBezTo>
                    <a:cubicBezTo>
                      <a:pt x="10403" y="7719"/>
                      <a:pt x="10403" y="7719"/>
                      <a:pt x="10403" y="7719"/>
                    </a:cubicBezTo>
                    <a:cubicBezTo>
                      <a:pt x="12299" y="5254"/>
                      <a:pt x="12299" y="5254"/>
                      <a:pt x="12299" y="5254"/>
                    </a:cubicBezTo>
                    <a:cubicBezTo>
                      <a:pt x="12211" y="4995"/>
                      <a:pt x="12122" y="4735"/>
                      <a:pt x="11990" y="4605"/>
                    </a:cubicBezTo>
                    <a:cubicBezTo>
                      <a:pt x="9433" y="843"/>
                      <a:pt x="9433" y="843"/>
                      <a:pt x="9433" y="843"/>
                    </a:cubicBezTo>
                    <a:cubicBezTo>
                      <a:pt x="9125" y="389"/>
                      <a:pt x="8552" y="0"/>
                      <a:pt x="8111" y="0"/>
                    </a:cubicBezTo>
                    <a:cubicBezTo>
                      <a:pt x="793" y="0"/>
                      <a:pt x="793" y="0"/>
                      <a:pt x="793" y="0"/>
                    </a:cubicBezTo>
                    <a:cubicBezTo>
                      <a:pt x="353" y="0"/>
                      <a:pt x="0" y="519"/>
                      <a:pt x="0" y="1168"/>
                    </a:cubicBezTo>
                    <a:cubicBezTo>
                      <a:pt x="0" y="20432"/>
                      <a:pt x="0" y="20432"/>
                      <a:pt x="0" y="20432"/>
                    </a:cubicBezTo>
                    <a:cubicBezTo>
                      <a:pt x="0" y="21081"/>
                      <a:pt x="353" y="21600"/>
                      <a:pt x="793" y="21600"/>
                    </a:cubicBezTo>
                    <a:cubicBezTo>
                      <a:pt x="11770" y="21600"/>
                      <a:pt x="11770" y="21600"/>
                      <a:pt x="11770" y="21600"/>
                    </a:cubicBezTo>
                    <a:cubicBezTo>
                      <a:pt x="12211" y="21600"/>
                      <a:pt x="12563" y="21081"/>
                      <a:pt x="12563" y="20432"/>
                    </a:cubicBezTo>
                    <a:cubicBezTo>
                      <a:pt x="12563" y="18876"/>
                      <a:pt x="12563" y="18876"/>
                      <a:pt x="12563" y="18876"/>
                    </a:cubicBezTo>
                    <a:cubicBezTo>
                      <a:pt x="11505" y="19135"/>
                      <a:pt x="11505" y="19135"/>
                      <a:pt x="11505" y="19135"/>
                    </a:cubicBezTo>
                    <a:lnTo>
                      <a:pt x="11505" y="20043"/>
                    </a:lnTo>
                    <a:close/>
                    <a:moveTo>
                      <a:pt x="8376" y="1622"/>
                    </a:moveTo>
                    <a:cubicBezTo>
                      <a:pt x="8508" y="1751"/>
                      <a:pt x="8640" y="1816"/>
                      <a:pt x="8684" y="1946"/>
                    </a:cubicBezTo>
                    <a:cubicBezTo>
                      <a:pt x="11241" y="5708"/>
                      <a:pt x="11241" y="5708"/>
                      <a:pt x="11241" y="5708"/>
                    </a:cubicBezTo>
                    <a:cubicBezTo>
                      <a:pt x="11329" y="5773"/>
                      <a:pt x="11373" y="5968"/>
                      <a:pt x="11461" y="6162"/>
                    </a:cubicBezTo>
                    <a:cubicBezTo>
                      <a:pt x="8376" y="6162"/>
                      <a:pt x="8376" y="6162"/>
                      <a:pt x="8376" y="6162"/>
                    </a:cubicBezTo>
                    <a:lnTo>
                      <a:pt x="8376" y="1622"/>
                    </a:lnTo>
                    <a:close/>
                    <a:moveTo>
                      <a:pt x="21115" y="4865"/>
                    </a:moveTo>
                    <a:cubicBezTo>
                      <a:pt x="19176" y="1686"/>
                      <a:pt x="19176" y="1686"/>
                      <a:pt x="19176" y="1686"/>
                    </a:cubicBezTo>
                    <a:cubicBezTo>
                      <a:pt x="18647" y="843"/>
                      <a:pt x="17765" y="714"/>
                      <a:pt x="17192" y="1492"/>
                    </a:cubicBezTo>
                    <a:cubicBezTo>
                      <a:pt x="10580" y="10119"/>
                      <a:pt x="10580" y="10119"/>
                      <a:pt x="10580" y="10119"/>
                    </a:cubicBezTo>
                    <a:cubicBezTo>
                      <a:pt x="8860" y="17903"/>
                      <a:pt x="8860" y="17903"/>
                      <a:pt x="8860" y="17903"/>
                    </a:cubicBezTo>
                    <a:cubicBezTo>
                      <a:pt x="14327" y="16411"/>
                      <a:pt x="14327" y="16411"/>
                      <a:pt x="14327" y="16411"/>
                    </a:cubicBezTo>
                    <a:cubicBezTo>
                      <a:pt x="20983" y="7784"/>
                      <a:pt x="20983" y="7784"/>
                      <a:pt x="20983" y="7784"/>
                    </a:cubicBezTo>
                    <a:cubicBezTo>
                      <a:pt x="21556" y="7005"/>
                      <a:pt x="21600" y="5708"/>
                      <a:pt x="21115" y="4865"/>
                    </a:cubicBezTo>
                    <a:close/>
                    <a:moveTo>
                      <a:pt x="19308" y="3762"/>
                    </a:moveTo>
                    <a:cubicBezTo>
                      <a:pt x="19749" y="4476"/>
                      <a:pt x="19749" y="4476"/>
                      <a:pt x="19749" y="4476"/>
                    </a:cubicBezTo>
                    <a:cubicBezTo>
                      <a:pt x="13092" y="13103"/>
                      <a:pt x="13092" y="13103"/>
                      <a:pt x="13092" y="13103"/>
                    </a:cubicBezTo>
                    <a:cubicBezTo>
                      <a:pt x="12651" y="12389"/>
                      <a:pt x="12651" y="12389"/>
                      <a:pt x="12651" y="12389"/>
                    </a:cubicBezTo>
                    <a:lnTo>
                      <a:pt x="19308" y="3762"/>
                    </a:lnTo>
                    <a:close/>
                    <a:moveTo>
                      <a:pt x="17765" y="2400"/>
                    </a:moveTo>
                    <a:cubicBezTo>
                      <a:pt x="17985" y="2141"/>
                      <a:pt x="18338" y="2141"/>
                      <a:pt x="18514" y="2465"/>
                    </a:cubicBezTo>
                    <a:cubicBezTo>
                      <a:pt x="18735" y="2789"/>
                      <a:pt x="18735" y="2789"/>
                      <a:pt x="18735" y="2789"/>
                    </a:cubicBezTo>
                    <a:cubicBezTo>
                      <a:pt x="12078" y="11481"/>
                      <a:pt x="12078" y="11481"/>
                      <a:pt x="12078" y="11481"/>
                    </a:cubicBezTo>
                    <a:cubicBezTo>
                      <a:pt x="11505" y="10573"/>
                      <a:pt x="11505" y="10573"/>
                      <a:pt x="11505" y="10573"/>
                    </a:cubicBezTo>
                    <a:lnTo>
                      <a:pt x="17765" y="2400"/>
                    </a:lnTo>
                    <a:close/>
                    <a:moveTo>
                      <a:pt x="11197" y="16022"/>
                    </a:moveTo>
                    <a:cubicBezTo>
                      <a:pt x="10447" y="14789"/>
                      <a:pt x="10447" y="14789"/>
                      <a:pt x="10447" y="14789"/>
                    </a:cubicBezTo>
                    <a:cubicBezTo>
                      <a:pt x="11109" y="11741"/>
                      <a:pt x="11109" y="11741"/>
                      <a:pt x="11109" y="11741"/>
                    </a:cubicBezTo>
                    <a:cubicBezTo>
                      <a:pt x="13313" y="15438"/>
                      <a:pt x="13313" y="15438"/>
                      <a:pt x="13313" y="15438"/>
                    </a:cubicBezTo>
                    <a:lnTo>
                      <a:pt x="11197" y="16022"/>
                    </a:lnTo>
                    <a:close/>
                    <a:moveTo>
                      <a:pt x="20410" y="6811"/>
                    </a:moveTo>
                    <a:cubicBezTo>
                      <a:pt x="14194" y="14984"/>
                      <a:pt x="14194" y="14984"/>
                      <a:pt x="14194" y="14984"/>
                    </a:cubicBezTo>
                    <a:cubicBezTo>
                      <a:pt x="13621" y="14076"/>
                      <a:pt x="13621" y="14076"/>
                      <a:pt x="13621" y="14076"/>
                    </a:cubicBezTo>
                    <a:cubicBezTo>
                      <a:pt x="20278" y="5384"/>
                      <a:pt x="20278" y="5384"/>
                      <a:pt x="20278" y="5384"/>
                    </a:cubicBezTo>
                    <a:cubicBezTo>
                      <a:pt x="20454" y="5708"/>
                      <a:pt x="20454" y="5708"/>
                      <a:pt x="20454" y="5708"/>
                    </a:cubicBezTo>
                    <a:cubicBezTo>
                      <a:pt x="20674" y="6032"/>
                      <a:pt x="20630" y="6551"/>
                      <a:pt x="20410" y="68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56"/>
            <p:cNvGrpSpPr/>
            <p:nvPr/>
          </p:nvGrpSpPr>
          <p:grpSpPr>
            <a:xfrm>
              <a:off x="2688785" y="2865645"/>
              <a:ext cx="454848" cy="454848"/>
              <a:chOff x="0" y="0"/>
              <a:chExt cx="1212924" cy="1212924"/>
            </a:xfrm>
          </p:grpSpPr>
          <p:sp>
            <p:nvSpPr>
              <p:cNvPr id="37" name="Freeform: Shape 57"/>
              <p:cNvSpPr/>
              <p:nvPr/>
            </p:nvSpPr>
            <p:spPr>
              <a:xfrm>
                <a:off x="0" y="0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58"/>
              <p:cNvSpPr/>
              <p:nvPr/>
            </p:nvSpPr>
            <p:spPr>
              <a:xfrm>
                <a:off x="299348" y="331040"/>
                <a:ext cx="614227" cy="550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1" y="0"/>
                    </a:moveTo>
                    <a:cubicBezTo>
                      <a:pt x="832" y="0"/>
                      <a:pt x="0" y="981"/>
                      <a:pt x="0" y="2188"/>
                    </a:cubicBezTo>
                    <a:lnTo>
                      <a:pt x="0" y="19412"/>
                    </a:lnTo>
                    <a:cubicBezTo>
                      <a:pt x="0" y="20619"/>
                      <a:pt x="832" y="21600"/>
                      <a:pt x="1861" y="21600"/>
                    </a:cubicBezTo>
                    <a:lnTo>
                      <a:pt x="19739" y="21600"/>
                    </a:lnTo>
                    <a:cubicBezTo>
                      <a:pt x="20768" y="21600"/>
                      <a:pt x="21600" y="20619"/>
                      <a:pt x="21600" y="19412"/>
                    </a:cubicBezTo>
                    <a:lnTo>
                      <a:pt x="21600" y="2188"/>
                    </a:lnTo>
                    <a:cubicBezTo>
                      <a:pt x="21600" y="981"/>
                      <a:pt x="20768" y="0"/>
                      <a:pt x="19739" y="0"/>
                    </a:cubicBezTo>
                    <a:lnTo>
                      <a:pt x="1861" y="0"/>
                    </a:lnTo>
                    <a:close/>
                    <a:moveTo>
                      <a:pt x="12955" y="1207"/>
                    </a:moveTo>
                    <a:cubicBezTo>
                      <a:pt x="13384" y="1207"/>
                      <a:pt x="13729" y="1597"/>
                      <a:pt x="13729" y="2075"/>
                    </a:cubicBezTo>
                    <a:cubicBezTo>
                      <a:pt x="13729" y="2553"/>
                      <a:pt x="13384" y="2938"/>
                      <a:pt x="12955" y="2938"/>
                    </a:cubicBezTo>
                    <a:cubicBezTo>
                      <a:pt x="12526" y="2938"/>
                      <a:pt x="12181" y="2553"/>
                      <a:pt x="12181" y="2075"/>
                    </a:cubicBezTo>
                    <a:cubicBezTo>
                      <a:pt x="12181" y="1597"/>
                      <a:pt x="12526" y="1207"/>
                      <a:pt x="12955" y="1207"/>
                    </a:cubicBezTo>
                    <a:close/>
                    <a:moveTo>
                      <a:pt x="15256" y="1207"/>
                    </a:moveTo>
                    <a:cubicBezTo>
                      <a:pt x="15685" y="1207"/>
                      <a:pt x="16030" y="1597"/>
                      <a:pt x="16030" y="2075"/>
                    </a:cubicBezTo>
                    <a:cubicBezTo>
                      <a:pt x="16030" y="2553"/>
                      <a:pt x="15685" y="2938"/>
                      <a:pt x="15256" y="2938"/>
                    </a:cubicBezTo>
                    <a:cubicBezTo>
                      <a:pt x="14827" y="2938"/>
                      <a:pt x="14482" y="2553"/>
                      <a:pt x="14482" y="2075"/>
                    </a:cubicBezTo>
                    <a:cubicBezTo>
                      <a:pt x="14482" y="1597"/>
                      <a:pt x="14827" y="1207"/>
                      <a:pt x="15256" y="1207"/>
                    </a:cubicBezTo>
                    <a:close/>
                    <a:moveTo>
                      <a:pt x="17421" y="1207"/>
                    </a:moveTo>
                    <a:cubicBezTo>
                      <a:pt x="17850" y="1207"/>
                      <a:pt x="18195" y="1597"/>
                      <a:pt x="18195" y="2075"/>
                    </a:cubicBezTo>
                    <a:cubicBezTo>
                      <a:pt x="18195" y="2553"/>
                      <a:pt x="17850" y="2938"/>
                      <a:pt x="17421" y="2938"/>
                    </a:cubicBezTo>
                    <a:cubicBezTo>
                      <a:pt x="16993" y="2938"/>
                      <a:pt x="16647" y="2553"/>
                      <a:pt x="16647" y="2075"/>
                    </a:cubicBezTo>
                    <a:cubicBezTo>
                      <a:pt x="16647" y="1597"/>
                      <a:pt x="16993" y="1207"/>
                      <a:pt x="17421" y="1207"/>
                    </a:cubicBezTo>
                    <a:close/>
                    <a:moveTo>
                      <a:pt x="3883" y="3924"/>
                    </a:moveTo>
                    <a:lnTo>
                      <a:pt x="17806" y="3924"/>
                    </a:lnTo>
                    <a:cubicBezTo>
                      <a:pt x="18607" y="3924"/>
                      <a:pt x="19257" y="4657"/>
                      <a:pt x="19257" y="5560"/>
                    </a:cubicBezTo>
                    <a:cubicBezTo>
                      <a:pt x="19257" y="5560"/>
                      <a:pt x="19257" y="18454"/>
                      <a:pt x="19257" y="18454"/>
                    </a:cubicBezTo>
                    <a:cubicBezTo>
                      <a:pt x="19257" y="19358"/>
                      <a:pt x="18607" y="20091"/>
                      <a:pt x="17806" y="20091"/>
                    </a:cubicBezTo>
                    <a:lnTo>
                      <a:pt x="3883" y="20091"/>
                    </a:lnTo>
                    <a:cubicBezTo>
                      <a:pt x="3082" y="20091"/>
                      <a:pt x="2436" y="19358"/>
                      <a:pt x="2436" y="18454"/>
                    </a:cubicBezTo>
                    <a:lnTo>
                      <a:pt x="2436" y="5560"/>
                    </a:lnTo>
                    <a:cubicBezTo>
                      <a:pt x="2436" y="4657"/>
                      <a:pt x="3082" y="3924"/>
                      <a:pt x="3883" y="3924"/>
                    </a:cubicBezTo>
                    <a:close/>
                    <a:moveTo>
                      <a:pt x="4991" y="5584"/>
                    </a:moveTo>
                    <a:cubicBezTo>
                      <a:pt x="4626" y="5584"/>
                      <a:pt x="4331" y="5866"/>
                      <a:pt x="4331" y="6211"/>
                    </a:cubicBezTo>
                    <a:lnTo>
                      <a:pt x="4331" y="7282"/>
                    </a:lnTo>
                    <a:cubicBezTo>
                      <a:pt x="4331" y="7627"/>
                      <a:pt x="4626" y="7904"/>
                      <a:pt x="4991" y="7904"/>
                    </a:cubicBezTo>
                    <a:lnTo>
                      <a:pt x="16512" y="7904"/>
                    </a:lnTo>
                    <a:cubicBezTo>
                      <a:pt x="16877" y="7904"/>
                      <a:pt x="17176" y="7627"/>
                      <a:pt x="17176" y="7282"/>
                    </a:cubicBezTo>
                    <a:lnTo>
                      <a:pt x="17176" y="6211"/>
                    </a:lnTo>
                    <a:cubicBezTo>
                      <a:pt x="17176" y="5866"/>
                      <a:pt x="16877" y="5584"/>
                      <a:pt x="16512" y="5584"/>
                    </a:cubicBezTo>
                    <a:lnTo>
                      <a:pt x="4991" y="5584"/>
                    </a:lnTo>
                    <a:close/>
                    <a:moveTo>
                      <a:pt x="9398" y="10149"/>
                    </a:moveTo>
                    <a:cubicBezTo>
                      <a:pt x="9036" y="10219"/>
                      <a:pt x="8127" y="10631"/>
                      <a:pt x="7884" y="10781"/>
                    </a:cubicBezTo>
                    <a:cubicBezTo>
                      <a:pt x="7641" y="10931"/>
                      <a:pt x="7492" y="11047"/>
                      <a:pt x="7664" y="11375"/>
                    </a:cubicBezTo>
                    <a:cubicBezTo>
                      <a:pt x="7835" y="11704"/>
                      <a:pt x="8054" y="12187"/>
                      <a:pt x="7651" y="12814"/>
                    </a:cubicBezTo>
                    <a:cubicBezTo>
                      <a:pt x="7177" y="13516"/>
                      <a:pt x="6405" y="13199"/>
                      <a:pt x="6230" y="13040"/>
                    </a:cubicBezTo>
                    <a:cubicBezTo>
                      <a:pt x="6055" y="12881"/>
                      <a:pt x="5834" y="12867"/>
                      <a:pt x="5684" y="13125"/>
                    </a:cubicBezTo>
                    <a:cubicBezTo>
                      <a:pt x="5535" y="13383"/>
                      <a:pt x="5114" y="14347"/>
                      <a:pt x="5012" y="14762"/>
                    </a:cubicBezTo>
                    <a:cubicBezTo>
                      <a:pt x="4910" y="15176"/>
                      <a:pt x="5048" y="15365"/>
                      <a:pt x="5274" y="15412"/>
                    </a:cubicBezTo>
                    <a:cubicBezTo>
                      <a:pt x="5501" y="15459"/>
                      <a:pt x="6001" y="15609"/>
                      <a:pt x="6069" y="16436"/>
                    </a:cubicBezTo>
                    <a:cubicBezTo>
                      <a:pt x="6138" y="17262"/>
                      <a:pt x="5382" y="17605"/>
                      <a:pt x="5249" y="17638"/>
                    </a:cubicBezTo>
                    <a:cubicBezTo>
                      <a:pt x="5116" y="17670"/>
                      <a:pt x="4918" y="17691"/>
                      <a:pt x="4923" y="18115"/>
                    </a:cubicBezTo>
                    <a:cubicBezTo>
                      <a:pt x="4940" y="18245"/>
                      <a:pt x="4984" y="18406"/>
                      <a:pt x="5037" y="18577"/>
                    </a:cubicBezTo>
                    <a:lnTo>
                      <a:pt x="8319" y="18577"/>
                    </a:lnTo>
                    <a:cubicBezTo>
                      <a:pt x="7490" y="17267"/>
                      <a:pt x="7615" y="15445"/>
                      <a:pt x="8683" y="14299"/>
                    </a:cubicBezTo>
                    <a:cubicBezTo>
                      <a:pt x="9861" y="13034"/>
                      <a:pt x="11736" y="13075"/>
                      <a:pt x="12870" y="14389"/>
                    </a:cubicBezTo>
                    <a:cubicBezTo>
                      <a:pt x="13871" y="15548"/>
                      <a:pt x="13960" y="17309"/>
                      <a:pt x="13158" y="18577"/>
                    </a:cubicBezTo>
                    <a:lnTo>
                      <a:pt x="16482" y="18577"/>
                    </a:lnTo>
                    <a:cubicBezTo>
                      <a:pt x="16603" y="18117"/>
                      <a:pt x="16446" y="17895"/>
                      <a:pt x="16190" y="17884"/>
                    </a:cubicBezTo>
                    <a:cubicBezTo>
                      <a:pt x="15881" y="17870"/>
                      <a:pt x="15443" y="17526"/>
                      <a:pt x="15290" y="16846"/>
                    </a:cubicBezTo>
                    <a:cubicBezTo>
                      <a:pt x="15137" y="16165"/>
                      <a:pt x="15843" y="15612"/>
                      <a:pt x="16114" y="15625"/>
                    </a:cubicBezTo>
                    <a:cubicBezTo>
                      <a:pt x="16386" y="15638"/>
                      <a:pt x="16581" y="15594"/>
                      <a:pt x="16580" y="15318"/>
                    </a:cubicBezTo>
                    <a:cubicBezTo>
                      <a:pt x="16578" y="15043"/>
                      <a:pt x="16378" y="14262"/>
                      <a:pt x="16165" y="13743"/>
                    </a:cubicBezTo>
                    <a:cubicBezTo>
                      <a:pt x="15953" y="13223"/>
                      <a:pt x="15760" y="12947"/>
                      <a:pt x="15421" y="13215"/>
                    </a:cubicBezTo>
                    <a:cubicBezTo>
                      <a:pt x="15087" y="13490"/>
                      <a:pt x="14481" y="13501"/>
                      <a:pt x="14046" y="13026"/>
                    </a:cubicBezTo>
                    <a:cubicBezTo>
                      <a:pt x="13562" y="12494"/>
                      <a:pt x="13797" y="11895"/>
                      <a:pt x="13953" y="11672"/>
                    </a:cubicBezTo>
                    <a:cubicBezTo>
                      <a:pt x="14108" y="11450"/>
                      <a:pt x="14178" y="11211"/>
                      <a:pt x="14059" y="11116"/>
                    </a:cubicBezTo>
                    <a:cubicBezTo>
                      <a:pt x="13941" y="11021"/>
                      <a:pt x="13539" y="10677"/>
                      <a:pt x="12942" y="10418"/>
                    </a:cubicBezTo>
                    <a:cubicBezTo>
                      <a:pt x="12345" y="10158"/>
                      <a:pt x="11912" y="10039"/>
                      <a:pt x="11817" y="10446"/>
                    </a:cubicBezTo>
                    <a:cubicBezTo>
                      <a:pt x="11747" y="10868"/>
                      <a:pt x="11435" y="11470"/>
                      <a:pt x="10726" y="11470"/>
                    </a:cubicBezTo>
                    <a:cubicBezTo>
                      <a:pt x="10017" y="11468"/>
                      <a:pt x="9786" y="10774"/>
                      <a:pt x="9783" y="10569"/>
                    </a:cubicBezTo>
                    <a:cubicBezTo>
                      <a:pt x="9780" y="10365"/>
                      <a:pt x="9722" y="10120"/>
                      <a:pt x="9398" y="10149"/>
                    </a:cubicBezTo>
                    <a:close/>
                    <a:moveTo>
                      <a:pt x="9440" y="15228"/>
                    </a:moveTo>
                    <a:cubicBezTo>
                      <a:pt x="9357" y="15228"/>
                      <a:pt x="9288" y="15305"/>
                      <a:pt x="9288" y="15398"/>
                    </a:cubicBezTo>
                    <a:lnTo>
                      <a:pt x="9288" y="15686"/>
                    </a:lnTo>
                    <a:cubicBezTo>
                      <a:pt x="9288" y="15779"/>
                      <a:pt x="9357" y="15851"/>
                      <a:pt x="9440" y="15851"/>
                    </a:cubicBezTo>
                    <a:lnTo>
                      <a:pt x="12063" y="15851"/>
                    </a:lnTo>
                    <a:cubicBezTo>
                      <a:pt x="12146" y="15851"/>
                      <a:pt x="12215" y="15779"/>
                      <a:pt x="12215" y="15686"/>
                    </a:cubicBezTo>
                    <a:lnTo>
                      <a:pt x="12215" y="15398"/>
                    </a:lnTo>
                    <a:cubicBezTo>
                      <a:pt x="12215" y="15305"/>
                      <a:pt x="12146" y="15228"/>
                      <a:pt x="12063" y="15228"/>
                    </a:cubicBezTo>
                    <a:lnTo>
                      <a:pt x="9440" y="15228"/>
                    </a:lnTo>
                    <a:close/>
                    <a:moveTo>
                      <a:pt x="9440" y="16219"/>
                    </a:moveTo>
                    <a:cubicBezTo>
                      <a:pt x="9357" y="16219"/>
                      <a:pt x="9288" y="16291"/>
                      <a:pt x="9288" y="16384"/>
                    </a:cubicBezTo>
                    <a:lnTo>
                      <a:pt x="9288" y="16672"/>
                    </a:lnTo>
                    <a:cubicBezTo>
                      <a:pt x="9288" y="16764"/>
                      <a:pt x="9357" y="16841"/>
                      <a:pt x="9440" y="16841"/>
                    </a:cubicBezTo>
                    <a:lnTo>
                      <a:pt x="12063" y="16841"/>
                    </a:lnTo>
                    <a:cubicBezTo>
                      <a:pt x="12146" y="16841"/>
                      <a:pt x="12215" y="16764"/>
                      <a:pt x="12215" y="16672"/>
                    </a:cubicBezTo>
                    <a:lnTo>
                      <a:pt x="12215" y="16384"/>
                    </a:lnTo>
                    <a:cubicBezTo>
                      <a:pt x="12215" y="16291"/>
                      <a:pt x="12146" y="16219"/>
                      <a:pt x="12063" y="16219"/>
                    </a:cubicBezTo>
                    <a:lnTo>
                      <a:pt x="9440" y="16219"/>
                    </a:lnTo>
                    <a:close/>
                    <a:moveTo>
                      <a:pt x="9440" y="17205"/>
                    </a:moveTo>
                    <a:cubicBezTo>
                      <a:pt x="9357" y="17205"/>
                      <a:pt x="9288" y="17281"/>
                      <a:pt x="9288" y="17374"/>
                    </a:cubicBezTo>
                    <a:lnTo>
                      <a:pt x="9288" y="17662"/>
                    </a:lnTo>
                    <a:cubicBezTo>
                      <a:pt x="9288" y="17754"/>
                      <a:pt x="9357" y="17827"/>
                      <a:pt x="9440" y="17827"/>
                    </a:cubicBezTo>
                    <a:lnTo>
                      <a:pt x="12063" y="17827"/>
                    </a:lnTo>
                    <a:cubicBezTo>
                      <a:pt x="12146" y="17827"/>
                      <a:pt x="12215" y="17754"/>
                      <a:pt x="12215" y="17662"/>
                    </a:cubicBezTo>
                    <a:lnTo>
                      <a:pt x="12215" y="17374"/>
                    </a:lnTo>
                    <a:cubicBezTo>
                      <a:pt x="12215" y="17281"/>
                      <a:pt x="12146" y="17205"/>
                      <a:pt x="12063" y="17205"/>
                    </a:cubicBezTo>
                    <a:lnTo>
                      <a:pt x="9440" y="17205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59"/>
            <p:cNvGrpSpPr/>
            <p:nvPr/>
          </p:nvGrpSpPr>
          <p:grpSpPr>
            <a:xfrm>
              <a:off x="2688785" y="3620349"/>
              <a:ext cx="454848" cy="454848"/>
              <a:chOff x="0" y="0"/>
              <a:chExt cx="1212924" cy="1212924"/>
            </a:xfrm>
          </p:grpSpPr>
          <p:sp>
            <p:nvSpPr>
              <p:cNvPr id="35" name="Freeform: Shape 60"/>
              <p:cNvSpPr/>
              <p:nvPr/>
            </p:nvSpPr>
            <p:spPr>
              <a:xfrm>
                <a:off x="0" y="0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1"/>
              <p:cNvSpPr/>
              <p:nvPr/>
            </p:nvSpPr>
            <p:spPr>
              <a:xfrm>
                <a:off x="302107" y="332720"/>
                <a:ext cx="657090" cy="583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22" y="3335"/>
                    </a:moveTo>
                    <a:cubicBezTo>
                      <a:pt x="2422" y="21145"/>
                      <a:pt x="2422" y="21145"/>
                      <a:pt x="2422" y="21145"/>
                    </a:cubicBezTo>
                    <a:cubicBezTo>
                      <a:pt x="2422" y="21373"/>
                      <a:pt x="2221" y="21600"/>
                      <a:pt x="2019" y="21600"/>
                    </a:cubicBezTo>
                    <a:cubicBezTo>
                      <a:pt x="1211" y="21600"/>
                      <a:pt x="1211" y="21600"/>
                      <a:pt x="1211" y="21600"/>
                    </a:cubicBezTo>
                    <a:cubicBezTo>
                      <a:pt x="1009" y="21600"/>
                      <a:pt x="807" y="21373"/>
                      <a:pt x="807" y="21145"/>
                    </a:cubicBezTo>
                    <a:cubicBezTo>
                      <a:pt x="807" y="3335"/>
                      <a:pt x="807" y="3335"/>
                      <a:pt x="807" y="3335"/>
                    </a:cubicBezTo>
                    <a:cubicBezTo>
                      <a:pt x="336" y="3032"/>
                      <a:pt x="0" y="2425"/>
                      <a:pt x="0" y="1743"/>
                    </a:cubicBezTo>
                    <a:cubicBezTo>
                      <a:pt x="0" y="758"/>
                      <a:pt x="740" y="0"/>
                      <a:pt x="1615" y="0"/>
                    </a:cubicBezTo>
                    <a:cubicBezTo>
                      <a:pt x="2490" y="0"/>
                      <a:pt x="3230" y="758"/>
                      <a:pt x="3230" y="1743"/>
                    </a:cubicBezTo>
                    <a:cubicBezTo>
                      <a:pt x="3230" y="2425"/>
                      <a:pt x="2893" y="3032"/>
                      <a:pt x="2422" y="3335"/>
                    </a:cubicBezTo>
                    <a:close/>
                    <a:moveTo>
                      <a:pt x="21600" y="13415"/>
                    </a:moveTo>
                    <a:cubicBezTo>
                      <a:pt x="21600" y="13718"/>
                      <a:pt x="21398" y="14021"/>
                      <a:pt x="21129" y="14173"/>
                    </a:cubicBezTo>
                    <a:cubicBezTo>
                      <a:pt x="21062" y="14248"/>
                      <a:pt x="20994" y="14248"/>
                      <a:pt x="20927" y="14324"/>
                    </a:cubicBezTo>
                    <a:cubicBezTo>
                      <a:pt x="20120" y="14779"/>
                      <a:pt x="18236" y="15992"/>
                      <a:pt x="16351" y="15992"/>
                    </a:cubicBezTo>
                    <a:cubicBezTo>
                      <a:pt x="15611" y="15992"/>
                      <a:pt x="14938" y="15764"/>
                      <a:pt x="14333" y="15461"/>
                    </a:cubicBezTo>
                    <a:cubicBezTo>
                      <a:pt x="13996" y="15234"/>
                      <a:pt x="13996" y="15234"/>
                      <a:pt x="13996" y="15234"/>
                    </a:cubicBezTo>
                    <a:cubicBezTo>
                      <a:pt x="12718" y="14552"/>
                      <a:pt x="11708" y="14021"/>
                      <a:pt x="10228" y="14021"/>
                    </a:cubicBezTo>
                    <a:cubicBezTo>
                      <a:pt x="8411" y="14021"/>
                      <a:pt x="5854" y="15082"/>
                      <a:pt x="4441" y="16067"/>
                    </a:cubicBezTo>
                    <a:cubicBezTo>
                      <a:pt x="4307" y="16143"/>
                      <a:pt x="4105" y="16143"/>
                      <a:pt x="3970" y="16143"/>
                    </a:cubicBezTo>
                    <a:cubicBezTo>
                      <a:pt x="3836" y="16143"/>
                      <a:pt x="3701" y="16143"/>
                      <a:pt x="3634" y="16067"/>
                    </a:cubicBezTo>
                    <a:cubicBezTo>
                      <a:pt x="3364" y="15916"/>
                      <a:pt x="3230" y="15613"/>
                      <a:pt x="3230" y="15234"/>
                    </a:cubicBezTo>
                    <a:cubicBezTo>
                      <a:pt x="3230" y="4851"/>
                      <a:pt x="3230" y="4851"/>
                      <a:pt x="3230" y="4851"/>
                    </a:cubicBezTo>
                    <a:cubicBezTo>
                      <a:pt x="3230" y="4547"/>
                      <a:pt x="3364" y="4244"/>
                      <a:pt x="3566" y="4093"/>
                    </a:cubicBezTo>
                    <a:cubicBezTo>
                      <a:pt x="4374" y="3562"/>
                      <a:pt x="7200" y="1743"/>
                      <a:pt x="9824" y="1743"/>
                    </a:cubicBezTo>
                    <a:cubicBezTo>
                      <a:pt x="11910" y="1743"/>
                      <a:pt x="13593" y="2653"/>
                      <a:pt x="15073" y="3411"/>
                    </a:cubicBezTo>
                    <a:cubicBezTo>
                      <a:pt x="15342" y="3638"/>
                      <a:pt x="15746" y="3714"/>
                      <a:pt x="16150" y="3714"/>
                    </a:cubicBezTo>
                    <a:cubicBezTo>
                      <a:pt x="17630" y="3714"/>
                      <a:pt x="19245" y="2653"/>
                      <a:pt x="20052" y="2122"/>
                    </a:cubicBezTo>
                    <a:cubicBezTo>
                      <a:pt x="20187" y="2046"/>
                      <a:pt x="20321" y="1895"/>
                      <a:pt x="20389" y="1895"/>
                    </a:cubicBezTo>
                    <a:cubicBezTo>
                      <a:pt x="20658" y="1743"/>
                      <a:pt x="20927" y="1743"/>
                      <a:pt x="21196" y="1895"/>
                    </a:cubicBezTo>
                    <a:cubicBezTo>
                      <a:pt x="21398" y="2046"/>
                      <a:pt x="21600" y="2349"/>
                      <a:pt x="21600" y="2653"/>
                    </a:cubicBezTo>
                    <a:lnTo>
                      <a:pt x="21600" y="13415"/>
                    </a:lnTo>
                    <a:close/>
                    <a:moveTo>
                      <a:pt x="9622" y="3562"/>
                    </a:moveTo>
                    <a:cubicBezTo>
                      <a:pt x="8007" y="3638"/>
                      <a:pt x="6191" y="4472"/>
                      <a:pt x="4778" y="5381"/>
                    </a:cubicBezTo>
                    <a:cubicBezTo>
                      <a:pt x="4778" y="8034"/>
                      <a:pt x="4778" y="8034"/>
                      <a:pt x="4778" y="8034"/>
                    </a:cubicBezTo>
                    <a:cubicBezTo>
                      <a:pt x="6258" y="7124"/>
                      <a:pt x="8075" y="6442"/>
                      <a:pt x="9622" y="6366"/>
                    </a:cubicBezTo>
                    <a:lnTo>
                      <a:pt x="9622" y="3562"/>
                    </a:lnTo>
                    <a:close/>
                    <a:moveTo>
                      <a:pt x="9622" y="9549"/>
                    </a:moveTo>
                    <a:cubicBezTo>
                      <a:pt x="8075" y="9701"/>
                      <a:pt x="6258" y="10383"/>
                      <a:pt x="4778" y="11141"/>
                    </a:cubicBezTo>
                    <a:cubicBezTo>
                      <a:pt x="4778" y="13794"/>
                      <a:pt x="4778" y="13794"/>
                      <a:pt x="4778" y="13794"/>
                    </a:cubicBezTo>
                    <a:cubicBezTo>
                      <a:pt x="6258" y="13036"/>
                      <a:pt x="8075" y="12354"/>
                      <a:pt x="9622" y="12202"/>
                    </a:cubicBezTo>
                    <a:lnTo>
                      <a:pt x="9622" y="9549"/>
                    </a:lnTo>
                    <a:close/>
                    <a:moveTo>
                      <a:pt x="19985" y="10307"/>
                    </a:moveTo>
                    <a:cubicBezTo>
                      <a:pt x="18841" y="10914"/>
                      <a:pt x="16890" y="11823"/>
                      <a:pt x="15207" y="11293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5006" y="8034"/>
                      <a:pt x="14871" y="8034"/>
                      <a:pt x="14669" y="7882"/>
                    </a:cubicBezTo>
                    <a:cubicBezTo>
                      <a:pt x="13256" y="7124"/>
                      <a:pt x="12112" y="6366"/>
                      <a:pt x="10228" y="6366"/>
                    </a:cubicBezTo>
                    <a:cubicBezTo>
                      <a:pt x="10026" y="6366"/>
                      <a:pt x="9824" y="6366"/>
                      <a:pt x="9622" y="6366"/>
                    </a:cubicBezTo>
                    <a:cubicBezTo>
                      <a:pt x="9622" y="9474"/>
                      <a:pt x="9622" y="9474"/>
                      <a:pt x="9622" y="9474"/>
                    </a:cubicBezTo>
                    <a:cubicBezTo>
                      <a:pt x="9690" y="9474"/>
                      <a:pt x="9757" y="9474"/>
                      <a:pt x="9824" y="9474"/>
                    </a:cubicBezTo>
                    <a:cubicBezTo>
                      <a:pt x="11708" y="9474"/>
                      <a:pt x="13256" y="10232"/>
                      <a:pt x="14669" y="11065"/>
                    </a:cubicBezTo>
                    <a:cubicBezTo>
                      <a:pt x="14871" y="11141"/>
                      <a:pt x="15006" y="11217"/>
                      <a:pt x="15207" y="11293"/>
                    </a:cubicBezTo>
                    <a:cubicBezTo>
                      <a:pt x="15207" y="13945"/>
                      <a:pt x="15207" y="13945"/>
                      <a:pt x="15207" y="13945"/>
                    </a:cubicBezTo>
                    <a:cubicBezTo>
                      <a:pt x="15544" y="14097"/>
                      <a:pt x="15880" y="14173"/>
                      <a:pt x="16351" y="14173"/>
                    </a:cubicBezTo>
                    <a:cubicBezTo>
                      <a:pt x="17697" y="14173"/>
                      <a:pt x="19178" y="13339"/>
                      <a:pt x="19985" y="12884"/>
                    </a:cubicBezTo>
                    <a:lnTo>
                      <a:pt x="19985" y="10307"/>
                    </a:lnTo>
                    <a:close/>
                    <a:moveTo>
                      <a:pt x="19985" y="4168"/>
                    </a:moveTo>
                    <a:cubicBezTo>
                      <a:pt x="18976" y="4775"/>
                      <a:pt x="17563" y="5457"/>
                      <a:pt x="16150" y="5457"/>
                    </a:cubicBezTo>
                    <a:cubicBezTo>
                      <a:pt x="15813" y="5457"/>
                      <a:pt x="15477" y="5457"/>
                      <a:pt x="15207" y="5381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6890" y="8640"/>
                      <a:pt x="18841" y="7579"/>
                      <a:pt x="19985" y="6897"/>
                    </a:cubicBezTo>
                    <a:lnTo>
                      <a:pt x="19985" y="4168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68"/>
            <p:cNvGrpSpPr/>
            <p:nvPr/>
          </p:nvGrpSpPr>
          <p:grpSpPr>
            <a:xfrm>
              <a:off x="522514" y="1419836"/>
              <a:ext cx="1440359" cy="466375"/>
              <a:chOff x="696685" y="1916041"/>
              <a:chExt cx="1920479" cy="621833"/>
            </a:xfrm>
          </p:grpSpPr>
          <p:sp>
            <p:nvSpPr>
              <p:cNvPr id="33" name="Rectangle 66"/>
              <p:cNvSpPr/>
              <p:nvPr/>
            </p:nvSpPr>
            <p:spPr>
              <a:xfrm>
                <a:off x="696685" y="2134372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 anchorCtr="0">
                <a:normAutofit fontScale="70000" lnSpcReduction="20000"/>
              </a:bodyPr>
              <a:lstStyle/>
              <a:p>
                <a:pPr lvl="0" algn="r">
                  <a:lnSpc>
                    <a:spcPct val="120000"/>
                  </a:lnSpc>
                  <a:defRPr sz="1800"/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cs typeface="+mn-ea"/>
                    <a:sym typeface="+mn-lt"/>
                  </a:rPr>
                </a:br>
                <a:r>
                  <a:rPr lang="zh-CN" altLang="en-US" sz="100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34" name="Rectangle 67"/>
              <p:cNvSpPr/>
              <p:nvPr/>
            </p:nvSpPr>
            <p:spPr>
              <a:xfrm>
                <a:off x="696685" y="1916041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b" anchorCtr="0">
                <a:normAutofit/>
              </a:bodyPr>
              <a:lstStyle/>
              <a:p>
                <a:pPr lvl="0" algn="r">
                  <a:defRPr sz="1800"/>
                </a:pPr>
                <a:r>
                  <a:rPr lang="zh-CN" altLang="en-US" sz="1000" b="1"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grpSp>
          <p:nvGrpSpPr>
            <p:cNvPr id="24" name="Group 69"/>
            <p:cNvGrpSpPr/>
            <p:nvPr/>
          </p:nvGrpSpPr>
          <p:grpSpPr>
            <a:xfrm>
              <a:off x="522514" y="2163845"/>
              <a:ext cx="1440359" cy="466375"/>
              <a:chOff x="696685" y="1916041"/>
              <a:chExt cx="1920479" cy="621833"/>
            </a:xfrm>
          </p:grpSpPr>
          <p:sp>
            <p:nvSpPr>
              <p:cNvPr id="31" name="Rectangle 70"/>
              <p:cNvSpPr/>
              <p:nvPr/>
            </p:nvSpPr>
            <p:spPr>
              <a:xfrm>
                <a:off x="696685" y="2134372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 anchorCtr="0">
                <a:normAutofit fontScale="70000" lnSpcReduction="20000"/>
              </a:bodyPr>
              <a:lstStyle/>
              <a:p>
                <a:pPr lvl="0" algn="r">
                  <a:lnSpc>
                    <a:spcPct val="120000"/>
                  </a:lnSpc>
                  <a:defRPr sz="1800"/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cs typeface="+mn-ea"/>
                    <a:sym typeface="+mn-lt"/>
                  </a:rPr>
                </a:br>
                <a:r>
                  <a:rPr lang="zh-CN" altLang="en-US" sz="100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32" name="Rectangle 71"/>
              <p:cNvSpPr/>
              <p:nvPr/>
            </p:nvSpPr>
            <p:spPr>
              <a:xfrm>
                <a:off x="696685" y="1916041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b" anchorCtr="0">
                <a:normAutofit/>
              </a:bodyPr>
              <a:lstStyle/>
              <a:p>
                <a:pPr lvl="0" algn="r">
                  <a:defRPr sz="1800"/>
                </a:pPr>
                <a:r>
                  <a:rPr lang="zh-CN" altLang="en-US" sz="1000" b="1"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grpSp>
          <p:nvGrpSpPr>
            <p:cNvPr id="25" name="Group 72"/>
            <p:cNvGrpSpPr/>
            <p:nvPr/>
          </p:nvGrpSpPr>
          <p:grpSpPr>
            <a:xfrm>
              <a:off x="522514" y="2874152"/>
              <a:ext cx="1440359" cy="466375"/>
              <a:chOff x="696685" y="1916041"/>
              <a:chExt cx="1920479" cy="621833"/>
            </a:xfrm>
          </p:grpSpPr>
          <p:sp>
            <p:nvSpPr>
              <p:cNvPr id="29" name="Rectangle 73"/>
              <p:cNvSpPr/>
              <p:nvPr/>
            </p:nvSpPr>
            <p:spPr>
              <a:xfrm>
                <a:off x="696685" y="2134372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 anchorCtr="0">
                <a:normAutofit fontScale="70000" lnSpcReduction="20000"/>
              </a:bodyPr>
              <a:lstStyle/>
              <a:p>
                <a:pPr lvl="0" algn="r">
                  <a:lnSpc>
                    <a:spcPct val="120000"/>
                  </a:lnSpc>
                  <a:defRPr sz="1800"/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cs typeface="+mn-ea"/>
                    <a:sym typeface="+mn-lt"/>
                  </a:rPr>
                </a:br>
                <a:r>
                  <a:rPr lang="zh-CN" altLang="en-US" sz="100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30" name="Rectangle 74"/>
              <p:cNvSpPr/>
              <p:nvPr/>
            </p:nvSpPr>
            <p:spPr>
              <a:xfrm>
                <a:off x="696685" y="1916041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b" anchorCtr="0">
                <a:normAutofit/>
              </a:bodyPr>
              <a:lstStyle/>
              <a:p>
                <a:pPr lvl="0" algn="r">
                  <a:defRPr sz="1800"/>
                </a:pPr>
                <a:r>
                  <a:rPr lang="zh-CN" altLang="en-US" sz="1000" b="1"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grpSp>
          <p:nvGrpSpPr>
            <p:cNvPr id="26" name="Group 75"/>
            <p:cNvGrpSpPr/>
            <p:nvPr/>
          </p:nvGrpSpPr>
          <p:grpSpPr>
            <a:xfrm>
              <a:off x="522514" y="3618161"/>
              <a:ext cx="1440359" cy="466375"/>
              <a:chOff x="696685" y="1916041"/>
              <a:chExt cx="1920479" cy="621833"/>
            </a:xfrm>
          </p:grpSpPr>
          <p:sp>
            <p:nvSpPr>
              <p:cNvPr id="27" name="Rectangle 76"/>
              <p:cNvSpPr/>
              <p:nvPr/>
            </p:nvSpPr>
            <p:spPr>
              <a:xfrm>
                <a:off x="696685" y="2134372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 anchorCtr="0">
                <a:normAutofit fontScale="70000" lnSpcReduction="20000"/>
              </a:bodyPr>
              <a:lstStyle/>
              <a:p>
                <a:pPr lvl="0" algn="r">
                  <a:lnSpc>
                    <a:spcPct val="120000"/>
                  </a:lnSpc>
                  <a:defRPr sz="1800"/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cs typeface="+mn-ea"/>
                    <a:sym typeface="+mn-lt"/>
                  </a:rPr>
                </a:br>
                <a:r>
                  <a:rPr lang="zh-CN" altLang="en-US" sz="100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28" name="Rectangle 77"/>
              <p:cNvSpPr/>
              <p:nvPr/>
            </p:nvSpPr>
            <p:spPr>
              <a:xfrm>
                <a:off x="696685" y="1916041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b" anchorCtr="0">
                <a:normAutofit/>
              </a:bodyPr>
              <a:lstStyle/>
              <a:p>
                <a:pPr lvl="0" algn="r">
                  <a:defRPr sz="1800"/>
                </a:pPr>
                <a:r>
                  <a:rPr lang="zh-CN" altLang="en-US" sz="1000" b="1"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sp>
        <p:nvSpPr>
          <p:cNvPr id="59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88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1A9FBA6-1B9C-4032-B4D4-089E4BEED9C9}"/>
              </a:ext>
            </a:extLst>
          </p:cNvPr>
          <p:cNvGrpSpPr/>
          <p:nvPr/>
        </p:nvGrpSpPr>
        <p:grpSpPr>
          <a:xfrm>
            <a:off x="4954587" y="1808397"/>
            <a:ext cx="4644570" cy="1009987"/>
            <a:chOff x="4954587" y="1808397"/>
            <a:chExt cx="4644570" cy="1009987"/>
          </a:xfrm>
        </p:grpSpPr>
        <p:sp>
          <p:nvSpPr>
            <p:cNvPr id="8" name="TextBox 71">
              <a:extLst>
                <a:ext uri="{FF2B5EF4-FFF2-40B4-BE49-F238E27FC236}">
                  <a16:creationId xmlns:a16="http://schemas.microsoft.com/office/drawing/2014/main" id="{544CC225-8881-4DD7-B539-A85BF5C90F0C}"/>
                </a:ext>
              </a:extLst>
            </p:cNvPr>
            <p:cNvSpPr txBox="1"/>
            <p:nvPr/>
          </p:nvSpPr>
          <p:spPr>
            <a:xfrm>
              <a:off x="5205390" y="2301639"/>
              <a:ext cx="2492990" cy="51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2C4B0E-2D42-4AC4-B6DC-12863F9B0075}"/>
                </a:ext>
              </a:extLst>
            </p:cNvPr>
            <p:cNvSpPr/>
            <p:nvPr/>
          </p:nvSpPr>
          <p:spPr>
            <a:xfrm>
              <a:off x="4954587" y="180839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 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C433EB-5FE6-427F-9682-454216CD4692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:a16="http://schemas.microsoft.com/office/drawing/2014/main" id="{1EB478B8-E26E-46C5-AC83-92454AE275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:a16="http://schemas.microsoft.com/office/drawing/2014/main" id="{B135037C-29D2-4EBF-93D5-51F521BCA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9A892DF0-F393-4B35-8F39-16D102935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D3618F6D-DA83-48C9-87F0-E0D10FC5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1212B25E-F6D5-43C8-B9DA-576820B44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E0F827B9-EC29-4E89-88E6-E3BB5DDD1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7ECB4015-A5C8-4E2C-B58B-B367DB66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AC8715B8-A6E4-462F-B8C8-4EA1616E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50D00145-38DB-4D4E-9799-11568844D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526D4C0B-E5CE-4AE6-B6C7-260730FA8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A5F69983-BE45-4BB8-ADBF-437B8982D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659028DF-1A69-4F94-B782-3ACE49A03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9EA20054-20DC-4FCC-8ED1-F3B3BB080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50040438-B962-4536-B128-F16CF0514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409FB8DF-2353-4C93-BA24-4121D9263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1D313C0-8B27-4F2F-94BF-A1047071E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7322E2D5-EC55-46E4-A113-490152A5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CC648F1E-78DE-413A-99BB-5AE780D21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98C9A8E7-C6CC-44F7-8D21-8DCAD08B5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FD617E95-9577-4A44-94D1-77FF9036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1D2835FE-40EE-4A57-B73B-9F638474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0E76AE75-68FC-4871-A792-AF6F5AA22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1D60819B-5EBA-4C4E-9036-D6608A8C7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FB306CD9-AC4B-4E2B-AFC9-3B45A52C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:a16="http://schemas.microsoft.com/office/drawing/2014/main" id="{402E11EB-054F-4A5C-967E-E233C635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:a16="http://schemas.microsoft.com/office/drawing/2014/main" id="{144CEF1A-D7C2-4919-94FA-F45273276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40E451F-12C9-432C-BF3E-30DF6699B364}"/>
                </a:ext>
              </a:extLst>
            </p:cNvPr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03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a5a0903-195d-4cbd-ab88-3e3508e92542">
            <a:extLst>
              <a:ext uri="{FF2B5EF4-FFF2-40B4-BE49-F238E27FC236}">
                <a16:creationId xmlns:a16="http://schemas.microsoft.com/office/drawing/2014/main" id="{F2156639-6225-4B48-A956-37F0F0AAA040}"/>
              </a:ext>
            </a:extLst>
          </p:cNvPr>
          <p:cNvGrpSpPr>
            <a:grpSpLocks noChangeAspect="1"/>
          </p:cNvGrpSpPr>
          <p:nvPr/>
        </p:nvGrpSpPr>
        <p:grpSpPr>
          <a:xfrm>
            <a:off x="917548" y="1010752"/>
            <a:ext cx="7206812" cy="3511577"/>
            <a:chOff x="1223397" y="1347669"/>
            <a:chExt cx="9609083" cy="4682103"/>
          </a:xfrm>
        </p:grpSpPr>
        <p:sp>
          <p:nvSpPr>
            <p:cNvPr id="3" name="ïšḻïďê-Oval 17">
              <a:extLst>
                <a:ext uri="{FF2B5EF4-FFF2-40B4-BE49-F238E27FC236}">
                  <a16:creationId xmlns:a16="http://schemas.microsoft.com/office/drawing/2014/main" id="{3E6767F1-A867-425A-B9A4-C32C2F45B03B}"/>
                </a:ext>
              </a:extLst>
            </p:cNvPr>
            <p:cNvSpPr/>
            <p:nvPr/>
          </p:nvSpPr>
          <p:spPr>
            <a:xfrm>
              <a:off x="1223397" y="1347669"/>
              <a:ext cx="4682104" cy="46821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5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ïšḻïďê-Rectangle: Rounded Corners 13">
              <a:extLst>
                <a:ext uri="{FF2B5EF4-FFF2-40B4-BE49-F238E27FC236}">
                  <a16:creationId xmlns:a16="http://schemas.microsoft.com/office/drawing/2014/main" id="{30F77F6F-EF99-4A7E-B398-F2109CC1DC5A}"/>
                </a:ext>
              </a:extLst>
            </p:cNvPr>
            <p:cNvSpPr/>
            <p:nvPr/>
          </p:nvSpPr>
          <p:spPr>
            <a:xfrm>
              <a:off x="3431704" y="4672991"/>
              <a:ext cx="7400776" cy="1027658"/>
            </a:xfrm>
            <a:prstGeom prst="roundRect">
              <a:avLst>
                <a:gd name="adj" fmla="val 61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此部分内容作为文字排版占位显示（建议使用主题字体）如需更改请在</a:t>
              </a:r>
              <a:br>
                <a:rPr lang="zh-CN" altLang="en-US" sz="1200" dirty="0"/>
              </a:br>
              <a:r>
                <a:rPr lang="zh-CN" altLang="en-US" sz="1200" dirty="0"/>
                <a:t>（设置形状格式）菜单下（文本选项）中调整</a:t>
              </a:r>
            </a:p>
          </p:txBody>
        </p:sp>
        <p:sp>
          <p:nvSpPr>
            <p:cNvPr id="5" name="ïšḻïďê-Rectangle: Rounded Corners 12">
              <a:extLst>
                <a:ext uri="{FF2B5EF4-FFF2-40B4-BE49-F238E27FC236}">
                  <a16:creationId xmlns:a16="http://schemas.microsoft.com/office/drawing/2014/main" id="{86CF1D20-9654-4E1E-94C3-453A0582D31C}"/>
                </a:ext>
              </a:extLst>
            </p:cNvPr>
            <p:cNvSpPr/>
            <p:nvPr/>
          </p:nvSpPr>
          <p:spPr>
            <a:xfrm>
              <a:off x="3431704" y="1821510"/>
              <a:ext cx="7400776" cy="1027658"/>
            </a:xfrm>
            <a:prstGeom prst="roundRect">
              <a:avLst>
                <a:gd name="adj" fmla="val 61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此部分内容作为文字排版占位显示（建议使用主题字体）如需更改请在</a:t>
              </a:r>
              <a:br>
                <a:rPr lang="zh-CN" altLang="en-US" sz="1200" dirty="0"/>
              </a:br>
              <a:r>
                <a:rPr lang="zh-CN" altLang="en-US" sz="1200" dirty="0"/>
                <a:t>（设置形状格式）菜单下（文本选项）中调整</a:t>
              </a:r>
            </a:p>
          </p:txBody>
        </p:sp>
        <p:sp>
          <p:nvSpPr>
            <p:cNvPr id="6" name="ïšḻïďê-Rectangle: Rounded Corners 2">
              <a:extLst>
                <a:ext uri="{FF2B5EF4-FFF2-40B4-BE49-F238E27FC236}">
                  <a16:creationId xmlns:a16="http://schemas.microsoft.com/office/drawing/2014/main" id="{F458CD20-D2B2-4895-9816-EDE482331292}"/>
                </a:ext>
              </a:extLst>
            </p:cNvPr>
            <p:cNvSpPr/>
            <p:nvPr/>
          </p:nvSpPr>
          <p:spPr>
            <a:xfrm>
              <a:off x="5015880" y="2971800"/>
              <a:ext cx="5816600" cy="1582192"/>
            </a:xfrm>
            <a:prstGeom prst="roundRect">
              <a:avLst>
                <a:gd name="adj" fmla="val 61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此部分内容作为文字排版占位显示（建议使用主题字体）如需更改请在</a:t>
              </a:r>
              <a:br>
                <a:rPr lang="zh-CN" altLang="en-US" sz="1200" dirty="0"/>
              </a:br>
              <a:r>
                <a:rPr lang="zh-CN" altLang="en-US" sz="1200" dirty="0"/>
                <a:t>（设置形状格式）菜单下（文本选项）中调整</a:t>
              </a:r>
            </a:p>
          </p:txBody>
        </p:sp>
        <p:sp>
          <p:nvSpPr>
            <p:cNvPr id="7" name="ïšḻïďê-Oval 1">
              <a:extLst>
                <a:ext uri="{FF2B5EF4-FFF2-40B4-BE49-F238E27FC236}">
                  <a16:creationId xmlns:a16="http://schemas.microsoft.com/office/drawing/2014/main" id="{0D3010D2-9EEB-4AB3-BC0E-100CAB3BC3BD}"/>
                </a:ext>
              </a:extLst>
            </p:cNvPr>
            <p:cNvSpPr/>
            <p:nvPr/>
          </p:nvSpPr>
          <p:spPr>
            <a:xfrm>
              <a:off x="1590372" y="1698877"/>
              <a:ext cx="3948152" cy="3979685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6F914C5-F920-458B-AA09-8D9CD027C069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0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19011" y="1275607"/>
            <a:ext cx="3105980" cy="2962384"/>
            <a:chOff x="3019011" y="1275607"/>
            <a:chExt cx="3105980" cy="2962384"/>
          </a:xfrm>
        </p:grpSpPr>
        <p:grpSp>
          <p:nvGrpSpPr>
            <p:cNvPr id="4" name="Group 38"/>
            <p:cNvGrpSpPr/>
            <p:nvPr/>
          </p:nvGrpSpPr>
          <p:grpSpPr>
            <a:xfrm flipH="1" flipV="1">
              <a:off x="3019011" y="3052206"/>
              <a:ext cx="1212601" cy="1185785"/>
              <a:chOff x="4724404" y="1514475"/>
              <a:chExt cx="1384755" cy="1354133"/>
            </a:xfrm>
          </p:grpSpPr>
          <p:sp>
            <p:nvSpPr>
              <p:cNvPr id="58" name="Freeform: Shape 43"/>
              <p:cNvSpPr>
                <a:spLocks/>
              </p:cNvSpPr>
              <p:nvPr/>
            </p:nvSpPr>
            <p:spPr bwMode="auto">
              <a:xfrm>
                <a:off x="4724404" y="1990723"/>
                <a:ext cx="877887" cy="877885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9" name="Group 40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60" name="Oval 41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42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Group 45"/>
            <p:cNvGrpSpPr/>
            <p:nvPr/>
          </p:nvGrpSpPr>
          <p:grpSpPr>
            <a:xfrm flipV="1">
              <a:off x="4912386" y="3052203"/>
              <a:ext cx="1212605" cy="1185788"/>
              <a:chOff x="4724400" y="1514475"/>
              <a:chExt cx="1384759" cy="1354136"/>
            </a:xfrm>
          </p:grpSpPr>
          <p:sp>
            <p:nvSpPr>
              <p:cNvPr id="54" name="Freeform: Shape 50"/>
              <p:cNvSpPr>
                <a:spLocks/>
              </p:cNvSpPr>
              <p:nvPr/>
            </p:nvSpPr>
            <p:spPr bwMode="auto">
              <a:xfrm>
                <a:off x="4724400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5" name="Group 47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56" name="Oval 48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49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Group 52"/>
            <p:cNvGrpSpPr/>
            <p:nvPr/>
          </p:nvGrpSpPr>
          <p:grpSpPr>
            <a:xfrm flipH="1">
              <a:off x="3019018" y="1275607"/>
              <a:ext cx="1212604" cy="1185788"/>
              <a:chOff x="4724399" y="1514475"/>
              <a:chExt cx="1384760" cy="1354136"/>
            </a:xfrm>
          </p:grpSpPr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4724399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1" name="Group 74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52" name="Oval 75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76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79"/>
            <p:cNvGrpSpPr/>
            <p:nvPr/>
          </p:nvGrpSpPr>
          <p:grpSpPr>
            <a:xfrm>
              <a:off x="4912386" y="1275607"/>
              <a:ext cx="1212605" cy="1185788"/>
              <a:chOff x="4724400" y="1514475"/>
              <a:chExt cx="1384759" cy="1354136"/>
            </a:xfrm>
          </p:grpSpPr>
          <p:sp>
            <p:nvSpPr>
              <p:cNvPr id="46" name="Freeform: Shape 84"/>
              <p:cNvSpPr>
                <a:spLocks/>
              </p:cNvSpPr>
              <p:nvPr/>
            </p:nvSpPr>
            <p:spPr bwMode="auto">
              <a:xfrm>
                <a:off x="4724400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7" name="Group 81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48" name="Oval 82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83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86"/>
            <p:cNvGrpSpPr/>
            <p:nvPr/>
          </p:nvGrpSpPr>
          <p:grpSpPr>
            <a:xfrm>
              <a:off x="3819734" y="2006123"/>
              <a:ext cx="1504533" cy="1501350"/>
              <a:chOff x="3867684" y="2281754"/>
              <a:chExt cx="1408633" cy="1405653"/>
            </a:xfrm>
          </p:grpSpPr>
          <p:sp>
            <p:nvSpPr>
              <p:cNvPr id="44" name="Oval 87"/>
              <p:cNvSpPr>
                <a:spLocks/>
              </p:cNvSpPr>
              <p:nvPr/>
            </p:nvSpPr>
            <p:spPr bwMode="auto">
              <a:xfrm>
                <a:off x="3867684" y="2281754"/>
                <a:ext cx="1408633" cy="140565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88"/>
              <p:cNvSpPr>
                <a:spLocks/>
              </p:cNvSpPr>
              <p:nvPr/>
            </p:nvSpPr>
            <p:spPr bwMode="auto">
              <a:xfrm>
                <a:off x="4043392" y="2455972"/>
                <a:ext cx="1057220" cy="1057219"/>
              </a:xfrm>
              <a:custGeom>
                <a:avLst/>
                <a:gdLst/>
                <a:ahLst/>
                <a:cxnLst>
                  <a:cxn ang="0">
                    <a:pos x="106" y="52"/>
                  </a:cxn>
                  <a:cxn ang="0">
                    <a:pos x="54" y="105"/>
                  </a:cxn>
                  <a:cxn ang="0">
                    <a:pos x="0" y="53"/>
                  </a:cxn>
                  <a:cxn ang="0">
                    <a:pos x="53" y="0"/>
                  </a:cxn>
                  <a:cxn ang="0">
                    <a:pos x="106" y="52"/>
                  </a:cxn>
                </a:cxnLst>
                <a:rect l="0" t="0" r="r" b="b"/>
                <a:pathLst>
                  <a:path w="106" h="106">
                    <a:moveTo>
                      <a:pt x="106" y="52"/>
                    </a:moveTo>
                    <a:cubicBezTo>
                      <a:pt x="106" y="82"/>
                      <a:pt x="83" y="105"/>
                      <a:pt x="54" y="105"/>
                    </a:cubicBezTo>
                    <a:cubicBezTo>
                      <a:pt x="24" y="106"/>
                      <a:pt x="1" y="82"/>
                      <a:pt x="0" y="53"/>
                    </a:cubicBezTo>
                    <a:cubicBezTo>
                      <a:pt x="0" y="24"/>
                      <a:pt x="24" y="0"/>
                      <a:pt x="53" y="0"/>
                    </a:cubicBezTo>
                    <a:cubicBezTo>
                      <a:pt x="82" y="0"/>
                      <a:pt x="106" y="23"/>
                      <a:pt x="106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89"/>
            <p:cNvGrpSpPr/>
            <p:nvPr/>
          </p:nvGrpSpPr>
          <p:grpSpPr>
            <a:xfrm>
              <a:off x="4345830" y="2533257"/>
              <a:ext cx="452345" cy="447085"/>
              <a:chOff x="3959226" y="1355724"/>
              <a:chExt cx="273050" cy="269875"/>
            </a:xfrm>
          </p:grpSpPr>
          <p:sp>
            <p:nvSpPr>
              <p:cNvPr id="40" name="Freeform: Shape 90"/>
              <p:cNvSpPr>
                <a:spLocks/>
              </p:cNvSpPr>
              <p:nvPr/>
            </p:nvSpPr>
            <p:spPr bwMode="auto">
              <a:xfrm>
                <a:off x="3983038" y="1376361"/>
                <a:ext cx="249238" cy="24923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25" y="9"/>
                  </a:cxn>
                  <a:cxn ang="0">
                    <a:pos x="25" y="10"/>
                  </a:cxn>
                  <a:cxn ang="0">
                    <a:pos x="30" y="16"/>
                  </a:cxn>
                  <a:cxn ang="0">
                    <a:pos x="32" y="16"/>
                  </a:cxn>
                  <a:cxn ang="0">
                    <a:pos x="54" y="10"/>
                  </a:cxn>
                  <a:cxn ang="0">
                    <a:pos x="99" y="54"/>
                  </a:cxn>
                  <a:cxn ang="0">
                    <a:pos x="54" y="99"/>
                  </a:cxn>
                  <a:cxn ang="0">
                    <a:pos x="10" y="54"/>
                  </a:cxn>
                  <a:cxn ang="0">
                    <a:pos x="14" y="34"/>
                  </a:cxn>
                  <a:cxn ang="0">
                    <a:pos x="15" y="32"/>
                  </a:cxn>
                  <a:cxn ang="0">
                    <a:pos x="9" y="27"/>
                  </a:cxn>
                  <a:cxn ang="0">
                    <a:pos x="7" y="27"/>
                  </a:cxn>
                  <a:cxn ang="0">
                    <a:pos x="0" y="54"/>
                  </a:cxn>
                  <a:cxn ang="0">
                    <a:pos x="54" y="109"/>
                  </a:cxn>
                  <a:cxn ang="0">
                    <a:pos x="109" y="54"/>
                  </a:cxn>
                  <a:cxn ang="0">
                    <a:pos x="54" y="0"/>
                  </a:cxn>
                </a:cxnLst>
                <a:rect l="0" t="0" r="r" b="b"/>
                <a:pathLst>
                  <a:path w="109" h="109">
                    <a:moveTo>
                      <a:pt x="54" y="0"/>
                    </a:moveTo>
                    <a:cubicBezTo>
                      <a:pt x="44" y="0"/>
                      <a:pt x="33" y="3"/>
                      <a:pt x="25" y="9"/>
                    </a:cubicBezTo>
                    <a:cubicBezTo>
                      <a:pt x="25" y="9"/>
                      <a:pt x="24" y="9"/>
                      <a:pt x="25" y="1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1" y="16"/>
                      <a:pt x="32" y="16"/>
                      <a:pt x="32" y="16"/>
                    </a:cubicBezTo>
                    <a:cubicBezTo>
                      <a:pt x="39" y="12"/>
                      <a:pt x="46" y="10"/>
                      <a:pt x="54" y="10"/>
                    </a:cubicBezTo>
                    <a:cubicBezTo>
                      <a:pt x="79" y="10"/>
                      <a:pt x="99" y="30"/>
                      <a:pt x="99" y="54"/>
                    </a:cubicBezTo>
                    <a:cubicBezTo>
                      <a:pt x="99" y="79"/>
                      <a:pt x="79" y="99"/>
                      <a:pt x="54" y="99"/>
                    </a:cubicBezTo>
                    <a:cubicBezTo>
                      <a:pt x="30" y="99"/>
                      <a:pt x="10" y="79"/>
                      <a:pt x="10" y="54"/>
                    </a:cubicBezTo>
                    <a:cubicBezTo>
                      <a:pt x="10" y="47"/>
                      <a:pt x="11" y="40"/>
                      <a:pt x="14" y="34"/>
                    </a:cubicBezTo>
                    <a:cubicBezTo>
                      <a:pt x="15" y="33"/>
                      <a:pt x="15" y="32"/>
                      <a:pt x="15" y="32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6"/>
                      <a:pt x="8" y="27"/>
                      <a:pt x="7" y="27"/>
                    </a:cubicBezTo>
                    <a:cubicBezTo>
                      <a:pt x="3" y="35"/>
                      <a:pt x="0" y="45"/>
                      <a:pt x="0" y="54"/>
                    </a:cubicBezTo>
                    <a:cubicBezTo>
                      <a:pt x="0" y="84"/>
                      <a:pt x="24" y="109"/>
                      <a:pt x="54" y="109"/>
                    </a:cubicBezTo>
                    <a:cubicBezTo>
                      <a:pt x="84" y="109"/>
                      <a:pt x="109" y="84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91"/>
              <p:cNvSpPr>
                <a:spLocks/>
              </p:cNvSpPr>
              <p:nvPr/>
            </p:nvSpPr>
            <p:spPr bwMode="auto">
              <a:xfrm>
                <a:off x="3959226" y="1355724"/>
                <a:ext cx="153988" cy="153988"/>
              </a:xfrm>
              <a:custGeom>
                <a:avLst/>
                <a:gdLst/>
                <a:ahLst/>
                <a:cxnLst>
                  <a:cxn ang="0">
                    <a:pos x="63" y="67"/>
                  </a:cxn>
                  <a:cxn ang="0">
                    <a:pos x="58" y="65"/>
                  </a:cxn>
                  <a:cxn ang="0">
                    <a:pos x="17" y="24"/>
                  </a:cxn>
                  <a:cxn ang="0">
                    <a:pos x="13" y="22"/>
                  </a:cxn>
                  <a:cxn ang="0">
                    <a:pos x="8" y="21"/>
                  </a:cxn>
                  <a:cxn ang="0">
                    <a:pos x="1" y="13"/>
                  </a:cxn>
                  <a:cxn ang="0">
                    <a:pos x="2" y="10"/>
                  </a:cxn>
                  <a:cxn ang="0">
                    <a:pos x="5" y="9"/>
                  </a:cxn>
                  <a:cxn ang="0">
                    <a:pos x="9" y="5"/>
                  </a:cxn>
                  <a:cxn ang="0">
                    <a:pos x="10" y="2"/>
                  </a:cxn>
                  <a:cxn ang="0">
                    <a:pos x="13" y="2"/>
                  </a:cxn>
                  <a:cxn ang="0">
                    <a:pos x="20" y="9"/>
                  </a:cxn>
                  <a:cxn ang="0">
                    <a:pos x="22" y="13"/>
                  </a:cxn>
                  <a:cxn ang="0">
                    <a:pos x="23" y="17"/>
                  </a:cxn>
                  <a:cxn ang="0">
                    <a:pos x="64" y="58"/>
                  </a:cxn>
                  <a:cxn ang="0">
                    <a:pos x="67" y="64"/>
                  </a:cxn>
                  <a:cxn ang="0">
                    <a:pos x="67" y="64"/>
                  </a:cxn>
                  <a:cxn ang="0">
                    <a:pos x="64" y="67"/>
                  </a:cxn>
                  <a:cxn ang="0">
                    <a:pos x="63" y="67"/>
                  </a:cxn>
                </a:cxnLst>
                <a:rect l="0" t="0" r="r" b="b"/>
                <a:pathLst>
                  <a:path w="67" h="67">
                    <a:moveTo>
                      <a:pt x="63" y="67"/>
                    </a:moveTo>
                    <a:cubicBezTo>
                      <a:pt x="62" y="67"/>
                      <a:pt x="59" y="66"/>
                      <a:pt x="58" y="6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2"/>
                      <a:pt x="14" y="22"/>
                      <a:pt x="13" y="22"/>
                    </a:cubicBezTo>
                    <a:cubicBezTo>
                      <a:pt x="12" y="23"/>
                      <a:pt x="10" y="22"/>
                      <a:pt x="8" y="2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1"/>
                      <a:pt x="2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8" y="7"/>
                      <a:pt x="9" y="5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2" y="0"/>
                      <a:pt x="13" y="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2" y="10"/>
                      <a:pt x="22" y="12"/>
                      <a:pt x="22" y="13"/>
                    </a:cubicBezTo>
                    <a:cubicBezTo>
                      <a:pt x="21" y="14"/>
                      <a:pt x="22" y="16"/>
                      <a:pt x="23" y="1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6" y="59"/>
                      <a:pt x="67" y="62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66"/>
                      <a:pt x="66" y="67"/>
                      <a:pt x="64" y="67"/>
                    </a:cubicBezTo>
                    <a:lnTo>
                      <a:pt x="63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92"/>
              <p:cNvSpPr>
                <a:spLocks/>
              </p:cNvSpPr>
              <p:nvPr/>
            </p:nvSpPr>
            <p:spPr bwMode="auto">
              <a:xfrm>
                <a:off x="4071938" y="1465261"/>
                <a:ext cx="71438" cy="71438"/>
              </a:xfrm>
              <a:custGeom>
                <a:avLst/>
                <a:gdLst/>
                <a:ahLst/>
                <a:cxnLst>
                  <a:cxn ang="0">
                    <a:pos x="16" y="1"/>
                  </a:cxn>
                  <a:cxn ang="0">
                    <a:pos x="20" y="6"/>
                  </a:cxn>
                  <a:cxn ang="0">
                    <a:pos x="24" y="15"/>
                  </a:cxn>
                  <a:cxn ang="0">
                    <a:pos x="24" y="16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4" y="21"/>
                  </a:cxn>
                  <a:cxn ang="0">
                    <a:pos x="2" y="19"/>
                  </a:cxn>
                  <a:cxn ang="0">
                    <a:pos x="1" y="20"/>
                  </a:cxn>
                  <a:cxn ang="0">
                    <a:pos x="15" y="31"/>
                  </a:cxn>
                  <a:cxn ang="0">
                    <a:pos x="31" y="15"/>
                  </a:cxn>
                  <a:cxn ang="0">
                    <a:pos x="17" y="0"/>
                  </a:cxn>
                  <a:cxn ang="0">
                    <a:pos x="16" y="1"/>
                  </a:cxn>
                </a:cxnLst>
                <a:rect l="0" t="0" r="r" b="b"/>
                <a:pathLst>
                  <a:path w="31" h="31">
                    <a:moveTo>
                      <a:pt x="16" y="1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2" y="8"/>
                      <a:pt x="24" y="12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9"/>
                      <a:pt x="24" y="21"/>
                      <a:pt x="22" y="23"/>
                    </a:cubicBezTo>
                    <a:cubicBezTo>
                      <a:pt x="20" y="25"/>
                      <a:pt x="18" y="26"/>
                      <a:pt x="15" y="26"/>
                    </a:cubicBezTo>
                    <a:cubicBezTo>
                      <a:pt x="15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6"/>
                      <a:pt x="6" y="24"/>
                      <a:pt x="4" y="2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7"/>
                      <a:pt x="0" y="19"/>
                      <a:pt x="1" y="20"/>
                    </a:cubicBezTo>
                    <a:cubicBezTo>
                      <a:pt x="2" y="26"/>
                      <a:pt x="8" y="31"/>
                      <a:pt x="15" y="31"/>
                    </a:cubicBezTo>
                    <a:cubicBezTo>
                      <a:pt x="24" y="31"/>
                      <a:pt x="31" y="24"/>
                      <a:pt x="31" y="15"/>
                    </a:cubicBezTo>
                    <a:cubicBezTo>
                      <a:pt x="31" y="8"/>
                      <a:pt x="25" y="1"/>
                      <a:pt x="17" y="0"/>
                    </a:cubicBezTo>
                    <a:cubicBezTo>
                      <a:pt x="17" y="0"/>
                      <a:pt x="14" y="0"/>
                      <a:pt x="16" y="1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93"/>
              <p:cNvSpPr>
                <a:spLocks/>
              </p:cNvSpPr>
              <p:nvPr/>
            </p:nvSpPr>
            <p:spPr bwMode="auto">
              <a:xfrm>
                <a:off x="4025901" y="1419224"/>
                <a:ext cx="160338" cy="16192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0" y="4"/>
                  </a:cxn>
                  <a:cxn ang="0">
                    <a:pos x="20" y="6"/>
                  </a:cxn>
                  <a:cxn ang="0">
                    <a:pos x="25" y="11"/>
                  </a:cxn>
                  <a:cxn ang="0">
                    <a:pos x="28" y="11"/>
                  </a:cxn>
                  <a:cxn ang="0">
                    <a:pos x="35" y="10"/>
                  </a:cxn>
                  <a:cxn ang="0">
                    <a:pos x="61" y="35"/>
                  </a:cxn>
                  <a:cxn ang="0">
                    <a:pos x="35" y="61"/>
                  </a:cxn>
                  <a:cxn ang="0">
                    <a:pos x="10" y="35"/>
                  </a:cxn>
                  <a:cxn ang="0">
                    <a:pos x="11" y="30"/>
                  </a:cxn>
                  <a:cxn ang="0">
                    <a:pos x="10" y="28"/>
                  </a:cxn>
                  <a:cxn ang="0">
                    <a:pos x="5" y="22"/>
                  </a:cxn>
                  <a:cxn ang="0">
                    <a:pos x="3" y="22"/>
                  </a:cxn>
                  <a:cxn ang="0">
                    <a:pos x="0" y="35"/>
                  </a:cxn>
                  <a:cxn ang="0">
                    <a:pos x="35" y="70"/>
                  </a:cxn>
                  <a:cxn ang="0">
                    <a:pos x="70" y="35"/>
                  </a:cxn>
                  <a:cxn ang="0">
                    <a:pos x="35" y="0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30" y="0"/>
                      <a:pt x="25" y="2"/>
                      <a:pt x="20" y="4"/>
                    </a:cubicBezTo>
                    <a:cubicBezTo>
                      <a:pt x="20" y="4"/>
                      <a:pt x="19" y="4"/>
                      <a:pt x="20" y="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6" y="12"/>
                      <a:pt x="27" y="12"/>
                      <a:pt x="28" y="11"/>
                    </a:cubicBezTo>
                    <a:cubicBezTo>
                      <a:pt x="30" y="11"/>
                      <a:pt x="33" y="10"/>
                      <a:pt x="35" y="10"/>
                    </a:cubicBezTo>
                    <a:cubicBezTo>
                      <a:pt x="49" y="10"/>
                      <a:pt x="61" y="22"/>
                      <a:pt x="61" y="35"/>
                    </a:cubicBezTo>
                    <a:cubicBezTo>
                      <a:pt x="61" y="49"/>
                      <a:pt x="49" y="61"/>
                      <a:pt x="35" y="61"/>
                    </a:cubicBezTo>
                    <a:cubicBezTo>
                      <a:pt x="21" y="61"/>
                      <a:pt x="10" y="49"/>
                      <a:pt x="10" y="35"/>
                    </a:cubicBezTo>
                    <a:cubicBezTo>
                      <a:pt x="10" y="33"/>
                      <a:pt x="10" y="32"/>
                      <a:pt x="11" y="30"/>
                    </a:cubicBezTo>
                    <a:cubicBezTo>
                      <a:pt x="11" y="29"/>
                      <a:pt x="11" y="29"/>
                      <a:pt x="10" y="2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1" y="26"/>
                      <a:pt x="0" y="31"/>
                      <a:pt x="0" y="35"/>
                    </a:cubicBezTo>
                    <a:cubicBezTo>
                      <a:pt x="0" y="55"/>
                      <a:pt x="16" y="70"/>
                      <a:pt x="35" y="70"/>
                    </a:cubicBezTo>
                    <a:cubicBezTo>
                      <a:pt x="55" y="70"/>
                      <a:pt x="70" y="55"/>
                      <a:pt x="70" y="35"/>
                    </a:cubicBezTo>
                    <a:cubicBezTo>
                      <a:pt x="70" y="16"/>
                      <a:pt x="55" y="0"/>
                      <a:pt x="35" y="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94"/>
            <p:cNvGrpSpPr/>
            <p:nvPr/>
          </p:nvGrpSpPr>
          <p:grpSpPr>
            <a:xfrm>
              <a:off x="3259532" y="1522557"/>
              <a:ext cx="339940" cy="321055"/>
              <a:chOff x="5530851" y="1866899"/>
              <a:chExt cx="285750" cy="269875"/>
            </a:xfrm>
            <a:solidFill>
              <a:schemeClr val="accent1"/>
            </a:solidFill>
          </p:grpSpPr>
          <p:sp>
            <p:nvSpPr>
              <p:cNvPr id="38" name="Oval 95"/>
              <p:cNvSpPr>
                <a:spLocks/>
              </p:cNvSpPr>
              <p:nvPr/>
            </p:nvSpPr>
            <p:spPr bwMode="auto">
              <a:xfrm>
                <a:off x="5661026" y="1912936"/>
                <a:ext cx="68263" cy="682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96"/>
              <p:cNvSpPr>
                <a:spLocks/>
              </p:cNvSpPr>
              <p:nvPr/>
            </p:nvSpPr>
            <p:spPr bwMode="auto">
              <a:xfrm>
                <a:off x="5530851" y="1866899"/>
                <a:ext cx="285750" cy="269875"/>
              </a:xfrm>
              <a:custGeom>
                <a:avLst/>
                <a:gdLst/>
                <a:ahLst/>
                <a:cxnLst>
                  <a:cxn ang="0">
                    <a:pos x="100" y="75"/>
                  </a:cxn>
                  <a:cxn ang="0">
                    <a:pos x="97" y="77"/>
                  </a:cxn>
                  <a:cxn ang="0">
                    <a:pos x="96" y="77"/>
                  </a:cxn>
                  <a:cxn ang="0">
                    <a:pos x="90" y="57"/>
                  </a:cxn>
                  <a:cxn ang="0">
                    <a:pos x="84" y="53"/>
                  </a:cxn>
                  <a:cxn ang="0">
                    <a:pos x="82" y="53"/>
                  </a:cxn>
                  <a:cxn ang="0">
                    <a:pos x="60" y="53"/>
                  </a:cxn>
                  <a:cxn ang="0">
                    <a:pos x="55" y="57"/>
                  </a:cxn>
                  <a:cxn ang="0">
                    <a:pos x="48" y="76"/>
                  </a:cxn>
                  <a:cxn ang="0">
                    <a:pos x="47" y="76"/>
                  </a:cxn>
                  <a:cxn ang="0">
                    <a:pos x="46" y="75"/>
                  </a:cxn>
                  <a:cxn ang="0">
                    <a:pos x="46" y="20"/>
                  </a:cxn>
                  <a:cxn ang="0">
                    <a:pos x="73" y="9"/>
                  </a:cxn>
                  <a:cxn ang="0">
                    <a:pos x="100" y="20"/>
                  </a:cxn>
                  <a:cxn ang="0">
                    <a:pos x="111" y="48"/>
                  </a:cxn>
                  <a:cxn ang="0">
                    <a:pos x="100" y="75"/>
                  </a:cxn>
                  <a:cxn ang="0">
                    <a:pos x="78" y="78"/>
                  </a:cxn>
                  <a:cxn ang="0">
                    <a:pos x="73" y="83"/>
                  </a:cxn>
                  <a:cxn ang="0">
                    <a:pos x="71" y="83"/>
                  </a:cxn>
                  <a:cxn ang="0">
                    <a:pos x="66" y="78"/>
                  </a:cxn>
                  <a:cxn ang="0">
                    <a:pos x="66" y="76"/>
                  </a:cxn>
                  <a:cxn ang="0">
                    <a:pos x="68" y="63"/>
                  </a:cxn>
                  <a:cxn ang="0">
                    <a:pos x="68" y="60"/>
                  </a:cxn>
                  <a:cxn ang="0">
                    <a:pos x="69" y="59"/>
                  </a:cxn>
                  <a:cxn ang="0">
                    <a:pos x="75" y="59"/>
                  </a:cxn>
                  <a:cxn ang="0">
                    <a:pos x="76" y="60"/>
                  </a:cxn>
                  <a:cxn ang="0">
                    <a:pos x="76" y="63"/>
                  </a:cxn>
                  <a:cxn ang="0">
                    <a:pos x="79" y="76"/>
                  </a:cxn>
                  <a:cxn ang="0">
                    <a:pos x="78" y="78"/>
                  </a:cxn>
                  <a:cxn ang="0">
                    <a:pos x="106" y="14"/>
                  </a:cxn>
                  <a:cxn ang="0">
                    <a:pos x="73" y="0"/>
                  </a:cxn>
                  <a:cxn ang="0">
                    <a:pos x="39" y="14"/>
                  </a:cxn>
                  <a:cxn ang="0">
                    <a:pos x="25" y="42"/>
                  </a:cxn>
                  <a:cxn ang="0">
                    <a:pos x="32" y="71"/>
                  </a:cxn>
                  <a:cxn ang="0">
                    <a:pos x="31" y="76"/>
                  </a:cxn>
                  <a:cxn ang="0">
                    <a:pos x="6" y="101"/>
                  </a:cxn>
                  <a:cxn ang="0">
                    <a:pos x="4" y="115"/>
                  </a:cxn>
                  <a:cxn ang="0">
                    <a:pos x="5" y="116"/>
                  </a:cxn>
                  <a:cxn ang="0">
                    <a:pos x="10" y="118"/>
                  </a:cxn>
                  <a:cxn ang="0">
                    <a:pos x="19" y="114"/>
                  </a:cxn>
                  <a:cxn ang="0">
                    <a:pos x="44" y="89"/>
                  </a:cxn>
                  <a:cxn ang="0">
                    <a:pos x="44" y="89"/>
                  </a:cxn>
                  <a:cxn ang="0">
                    <a:pos x="47" y="88"/>
                  </a:cxn>
                  <a:cxn ang="0">
                    <a:pos x="49" y="88"/>
                  </a:cxn>
                  <a:cxn ang="0">
                    <a:pos x="54" y="91"/>
                  </a:cxn>
                  <a:cxn ang="0">
                    <a:pos x="57" y="92"/>
                  </a:cxn>
                  <a:cxn ang="0">
                    <a:pos x="61" y="94"/>
                  </a:cxn>
                  <a:cxn ang="0">
                    <a:pos x="73" y="95"/>
                  </a:cxn>
                  <a:cxn ang="0">
                    <a:pos x="88" y="93"/>
                  </a:cxn>
                  <a:cxn ang="0">
                    <a:pos x="90" y="92"/>
                  </a:cxn>
                  <a:cxn ang="0">
                    <a:pos x="100" y="87"/>
                  </a:cxn>
                  <a:cxn ang="0">
                    <a:pos x="106" y="81"/>
                  </a:cxn>
                  <a:cxn ang="0">
                    <a:pos x="106" y="14"/>
                  </a:cxn>
                </a:cxnLst>
                <a:rect l="0" t="0" r="r" b="b"/>
                <a:pathLst>
                  <a:path w="125" h="118">
                    <a:moveTo>
                      <a:pt x="100" y="75"/>
                    </a:moveTo>
                    <a:cubicBezTo>
                      <a:pt x="99" y="75"/>
                      <a:pt x="98" y="76"/>
                      <a:pt x="97" y="77"/>
                    </a:cubicBezTo>
                    <a:cubicBezTo>
                      <a:pt x="97" y="77"/>
                      <a:pt x="97" y="77"/>
                      <a:pt x="96" y="77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89" y="55"/>
                      <a:pt x="86" y="53"/>
                      <a:pt x="84" y="53"/>
                    </a:cubicBezTo>
                    <a:cubicBezTo>
                      <a:pt x="83" y="53"/>
                      <a:pt x="83" y="53"/>
                      <a:pt x="82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58" y="53"/>
                      <a:pt x="55" y="55"/>
                      <a:pt x="55" y="57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77"/>
                      <a:pt x="48" y="77"/>
                      <a:pt x="47" y="76"/>
                    </a:cubicBezTo>
                    <a:cubicBezTo>
                      <a:pt x="47" y="76"/>
                      <a:pt x="46" y="75"/>
                      <a:pt x="46" y="75"/>
                    </a:cubicBezTo>
                    <a:cubicBezTo>
                      <a:pt x="31" y="60"/>
                      <a:pt x="31" y="35"/>
                      <a:pt x="46" y="20"/>
                    </a:cubicBezTo>
                    <a:cubicBezTo>
                      <a:pt x="53" y="13"/>
                      <a:pt x="62" y="9"/>
                      <a:pt x="73" y="9"/>
                    </a:cubicBezTo>
                    <a:cubicBezTo>
                      <a:pt x="83" y="9"/>
                      <a:pt x="93" y="13"/>
                      <a:pt x="100" y="20"/>
                    </a:cubicBezTo>
                    <a:cubicBezTo>
                      <a:pt x="107" y="28"/>
                      <a:pt x="111" y="37"/>
                      <a:pt x="111" y="48"/>
                    </a:cubicBezTo>
                    <a:cubicBezTo>
                      <a:pt x="111" y="58"/>
                      <a:pt x="107" y="67"/>
                      <a:pt x="100" y="75"/>
                    </a:cubicBezTo>
                    <a:moveTo>
                      <a:pt x="78" y="78"/>
                    </a:move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2" y="83"/>
                      <a:pt x="71" y="83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78"/>
                      <a:pt x="65" y="77"/>
                      <a:pt x="66" y="76"/>
                    </a:cubicBezTo>
                    <a:cubicBezTo>
                      <a:pt x="66" y="76"/>
                      <a:pt x="68" y="66"/>
                      <a:pt x="68" y="63"/>
                    </a:cubicBezTo>
                    <a:cubicBezTo>
                      <a:pt x="68" y="63"/>
                      <a:pt x="68" y="60"/>
                      <a:pt x="68" y="60"/>
                    </a:cubicBezTo>
                    <a:cubicBezTo>
                      <a:pt x="68" y="60"/>
                      <a:pt x="69" y="59"/>
                      <a:pt x="69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6" y="59"/>
                      <a:pt x="76" y="60"/>
                      <a:pt x="76" y="60"/>
                    </a:cubicBezTo>
                    <a:cubicBezTo>
                      <a:pt x="76" y="60"/>
                      <a:pt x="76" y="63"/>
                      <a:pt x="76" y="63"/>
                    </a:cubicBezTo>
                    <a:cubicBezTo>
                      <a:pt x="77" y="66"/>
                      <a:pt x="79" y="76"/>
                      <a:pt x="79" y="76"/>
                    </a:cubicBezTo>
                    <a:cubicBezTo>
                      <a:pt x="79" y="77"/>
                      <a:pt x="79" y="78"/>
                      <a:pt x="78" y="78"/>
                    </a:cubicBezTo>
                    <a:moveTo>
                      <a:pt x="106" y="14"/>
                    </a:moveTo>
                    <a:cubicBezTo>
                      <a:pt x="97" y="5"/>
                      <a:pt x="85" y="0"/>
                      <a:pt x="73" y="0"/>
                    </a:cubicBezTo>
                    <a:cubicBezTo>
                      <a:pt x="60" y="0"/>
                      <a:pt x="48" y="5"/>
                      <a:pt x="39" y="14"/>
                    </a:cubicBezTo>
                    <a:cubicBezTo>
                      <a:pt x="31" y="21"/>
                      <a:pt x="26" y="31"/>
                      <a:pt x="25" y="42"/>
                    </a:cubicBezTo>
                    <a:cubicBezTo>
                      <a:pt x="24" y="52"/>
                      <a:pt x="26" y="62"/>
                      <a:pt x="32" y="71"/>
                    </a:cubicBezTo>
                    <a:cubicBezTo>
                      <a:pt x="32" y="73"/>
                      <a:pt x="33" y="75"/>
                      <a:pt x="31" y="76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2" y="105"/>
                      <a:pt x="0" y="111"/>
                      <a:pt x="4" y="115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6" y="117"/>
                      <a:pt x="8" y="118"/>
                      <a:pt x="10" y="118"/>
                    </a:cubicBezTo>
                    <a:cubicBezTo>
                      <a:pt x="13" y="118"/>
                      <a:pt x="16" y="117"/>
                      <a:pt x="19" y="114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5" y="88"/>
                      <a:pt x="46" y="88"/>
                      <a:pt x="47" y="88"/>
                    </a:cubicBezTo>
                    <a:cubicBezTo>
                      <a:pt x="48" y="88"/>
                      <a:pt x="49" y="88"/>
                      <a:pt x="49" y="88"/>
                    </a:cubicBezTo>
                    <a:cubicBezTo>
                      <a:pt x="51" y="90"/>
                      <a:pt x="52" y="90"/>
                      <a:pt x="54" y="91"/>
                    </a:cubicBezTo>
                    <a:cubicBezTo>
                      <a:pt x="55" y="92"/>
                      <a:pt x="56" y="92"/>
                      <a:pt x="57" y="92"/>
                    </a:cubicBezTo>
                    <a:cubicBezTo>
                      <a:pt x="58" y="93"/>
                      <a:pt x="59" y="93"/>
                      <a:pt x="61" y="94"/>
                    </a:cubicBezTo>
                    <a:cubicBezTo>
                      <a:pt x="65" y="95"/>
                      <a:pt x="69" y="95"/>
                      <a:pt x="73" y="95"/>
                    </a:cubicBezTo>
                    <a:cubicBezTo>
                      <a:pt x="78" y="95"/>
                      <a:pt x="83" y="94"/>
                      <a:pt x="88" y="93"/>
                    </a:cubicBezTo>
                    <a:cubicBezTo>
                      <a:pt x="89" y="93"/>
                      <a:pt x="89" y="92"/>
                      <a:pt x="90" y="92"/>
                    </a:cubicBezTo>
                    <a:cubicBezTo>
                      <a:pt x="94" y="91"/>
                      <a:pt x="97" y="89"/>
                      <a:pt x="100" y="87"/>
                    </a:cubicBezTo>
                    <a:cubicBezTo>
                      <a:pt x="102" y="85"/>
                      <a:pt x="104" y="83"/>
                      <a:pt x="106" y="81"/>
                    </a:cubicBezTo>
                    <a:cubicBezTo>
                      <a:pt x="125" y="63"/>
                      <a:pt x="125" y="32"/>
                      <a:pt x="106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97"/>
            <p:cNvGrpSpPr/>
            <p:nvPr/>
          </p:nvGrpSpPr>
          <p:grpSpPr>
            <a:xfrm>
              <a:off x="3268941" y="3689187"/>
              <a:ext cx="324830" cy="279508"/>
              <a:chOff x="1941513" y="2401886"/>
              <a:chExt cx="273050" cy="234951"/>
            </a:xfrm>
            <a:solidFill>
              <a:schemeClr val="accent4"/>
            </a:solidFill>
          </p:grpSpPr>
          <p:sp>
            <p:nvSpPr>
              <p:cNvPr id="31" name="Oval 98"/>
              <p:cNvSpPr>
                <a:spLocks/>
              </p:cNvSpPr>
              <p:nvPr/>
            </p:nvSpPr>
            <p:spPr bwMode="auto">
              <a:xfrm>
                <a:off x="1941513" y="2401886"/>
                <a:ext cx="180975" cy="682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99"/>
              <p:cNvSpPr>
                <a:spLocks/>
              </p:cNvSpPr>
              <p:nvPr/>
            </p:nvSpPr>
            <p:spPr bwMode="auto">
              <a:xfrm>
                <a:off x="1941513" y="2459036"/>
                <a:ext cx="180975" cy="46038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79" y="5"/>
                  </a:cxn>
                  <a:cxn ang="0">
                    <a:pos x="78" y="1"/>
                  </a:cxn>
                  <a:cxn ang="0">
                    <a:pos x="77" y="1"/>
                  </a:cxn>
                  <a:cxn ang="0">
                    <a:pos x="69" y="5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</a:cxnLst>
                <a:rect l="0" t="0" r="r" b="b"/>
                <a:pathLst>
                  <a:path w="79" h="20">
                    <a:moveTo>
                      <a:pt x="40" y="20"/>
                    </a:moveTo>
                    <a:cubicBezTo>
                      <a:pt x="61" y="20"/>
                      <a:pt x="79" y="13"/>
                      <a:pt x="79" y="5"/>
                    </a:cubicBezTo>
                    <a:cubicBezTo>
                      <a:pt x="79" y="3"/>
                      <a:pt x="79" y="2"/>
                      <a:pt x="78" y="1"/>
                    </a:cubicBezTo>
                    <a:cubicBezTo>
                      <a:pt x="78" y="1"/>
                      <a:pt x="77" y="0"/>
                      <a:pt x="77" y="1"/>
                    </a:cubicBezTo>
                    <a:cubicBezTo>
                      <a:pt x="74" y="2"/>
                      <a:pt x="72" y="3"/>
                      <a:pt x="69" y="5"/>
                    </a:cubicBezTo>
                    <a:cubicBezTo>
                      <a:pt x="61" y="8"/>
                      <a:pt x="51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00"/>
              <p:cNvSpPr>
                <a:spLocks/>
              </p:cNvSpPr>
              <p:nvPr/>
            </p:nvSpPr>
            <p:spPr bwMode="auto">
              <a:xfrm>
                <a:off x="1941513" y="2562224"/>
                <a:ext cx="127000" cy="46038"/>
              </a:xfrm>
              <a:custGeom>
                <a:avLst/>
                <a:gdLst/>
                <a:ahLst/>
                <a:cxnLst>
                  <a:cxn ang="0">
                    <a:pos x="51" y="9"/>
                  </a:cxn>
                  <a:cxn ang="0">
                    <a:pos x="50" y="9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  <a:cxn ang="0">
                    <a:pos x="54" y="19"/>
                  </a:cxn>
                  <a:cxn ang="0">
                    <a:pos x="55" y="18"/>
                  </a:cxn>
                  <a:cxn ang="0">
                    <a:pos x="51" y="9"/>
                  </a:cxn>
                </a:cxnLst>
                <a:rect l="0" t="0" r="r" b="b"/>
                <a:pathLst>
                  <a:path w="55" h="20">
                    <a:moveTo>
                      <a:pt x="51" y="9"/>
                    </a:moveTo>
                    <a:cubicBezTo>
                      <a:pt x="51" y="9"/>
                      <a:pt x="51" y="9"/>
                      <a:pt x="50" y="9"/>
                    </a:cubicBezTo>
                    <a:cubicBezTo>
                      <a:pt x="47" y="9"/>
                      <a:pt x="43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50" y="20"/>
                      <a:pt x="54" y="19"/>
                    </a:cubicBezTo>
                    <a:cubicBezTo>
                      <a:pt x="55" y="19"/>
                      <a:pt x="55" y="19"/>
                      <a:pt x="55" y="18"/>
                    </a:cubicBezTo>
                    <a:cubicBezTo>
                      <a:pt x="53" y="16"/>
                      <a:pt x="51" y="12"/>
                      <a:pt x="51" y="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01"/>
              <p:cNvSpPr>
                <a:spLocks/>
              </p:cNvSpPr>
              <p:nvPr/>
            </p:nvSpPr>
            <p:spPr bwMode="auto">
              <a:xfrm>
                <a:off x="1941513" y="2527299"/>
                <a:ext cx="117475" cy="46038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49" y="19"/>
                  </a:cxn>
                  <a:cxn ang="0">
                    <a:pos x="50" y="19"/>
                  </a:cxn>
                  <a:cxn ang="0">
                    <a:pos x="51" y="10"/>
                  </a:cxn>
                  <a:cxn ang="0">
                    <a:pos x="51" y="9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</a:cxnLst>
                <a:rect l="0" t="0" r="r" b="b"/>
                <a:pathLst>
                  <a:path w="51" h="20">
                    <a:moveTo>
                      <a:pt x="40" y="20"/>
                    </a:moveTo>
                    <a:cubicBezTo>
                      <a:pt x="44" y="20"/>
                      <a:pt x="47" y="20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16"/>
                      <a:pt x="50" y="13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7" y="9"/>
                      <a:pt x="44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102"/>
              <p:cNvSpPr>
                <a:spLocks/>
              </p:cNvSpPr>
              <p:nvPr/>
            </p:nvSpPr>
            <p:spPr bwMode="auto">
              <a:xfrm>
                <a:off x="1941513" y="2492374"/>
                <a:ext cx="142875" cy="46038"/>
              </a:xfrm>
              <a:custGeom>
                <a:avLst/>
                <a:gdLst/>
                <a:ahLst/>
                <a:cxnLst>
                  <a:cxn ang="0">
                    <a:pos x="61" y="8"/>
                  </a:cxn>
                  <a:cxn ang="0">
                    <a:pos x="61" y="7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  <a:cxn ang="0">
                    <a:pos x="52" y="19"/>
                  </a:cxn>
                  <a:cxn ang="0">
                    <a:pos x="53" y="18"/>
                  </a:cxn>
                  <a:cxn ang="0">
                    <a:pos x="61" y="8"/>
                  </a:cxn>
                </a:cxnLst>
                <a:rect l="0" t="0" r="r" b="b"/>
                <a:pathLst>
                  <a:path w="62" h="20">
                    <a:moveTo>
                      <a:pt x="61" y="8"/>
                    </a:moveTo>
                    <a:cubicBezTo>
                      <a:pt x="61" y="8"/>
                      <a:pt x="62" y="7"/>
                      <a:pt x="61" y="7"/>
                    </a:cubicBezTo>
                    <a:cubicBezTo>
                      <a:pt x="54" y="9"/>
                      <a:pt x="48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3" y="1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48" y="20"/>
                      <a:pt x="52" y="19"/>
                    </a:cubicBezTo>
                    <a:cubicBezTo>
                      <a:pt x="53" y="19"/>
                      <a:pt x="53" y="18"/>
                      <a:pt x="53" y="18"/>
                    </a:cubicBezTo>
                    <a:cubicBezTo>
                      <a:pt x="55" y="14"/>
                      <a:pt x="58" y="11"/>
                      <a:pt x="61" y="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03"/>
              <p:cNvSpPr>
                <a:spLocks/>
              </p:cNvSpPr>
              <p:nvPr/>
            </p:nvSpPr>
            <p:spPr bwMode="auto">
              <a:xfrm>
                <a:off x="2125663" y="2528887"/>
                <a:ext cx="36512" cy="76200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5" y="10"/>
                  </a:cxn>
                  <a:cxn ang="0">
                    <a:pos x="9" y="8"/>
                  </a:cxn>
                  <a:cxn ang="0">
                    <a:pos x="13" y="9"/>
                  </a:cxn>
                  <a:cxn ang="0">
                    <a:pos x="13" y="9"/>
                  </a:cxn>
                  <a:cxn ang="0">
                    <a:pos x="15" y="8"/>
                  </a:cxn>
                  <a:cxn ang="0">
                    <a:pos x="15" y="6"/>
                  </a:cxn>
                  <a:cxn ang="0">
                    <a:pos x="15" y="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1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7" y="4"/>
                  </a:cxn>
                  <a:cxn ang="0">
                    <a:pos x="6" y="4"/>
                  </a:cxn>
                  <a:cxn ang="0">
                    <a:pos x="1" y="11"/>
                  </a:cxn>
                  <a:cxn ang="0">
                    <a:pos x="7" y="18"/>
                  </a:cxn>
                  <a:cxn ang="0">
                    <a:pos x="11" y="22"/>
                  </a:cxn>
                  <a:cxn ang="0">
                    <a:pos x="7" y="25"/>
                  </a:cxn>
                  <a:cxn ang="0">
                    <a:pos x="3" y="24"/>
                  </a:cxn>
                  <a:cxn ang="0">
                    <a:pos x="2" y="23"/>
                  </a:cxn>
                  <a:cxn ang="0">
                    <a:pos x="1" y="24"/>
                  </a:cxn>
                  <a:cxn ang="0">
                    <a:pos x="0" y="26"/>
                  </a:cxn>
                  <a:cxn ang="0">
                    <a:pos x="1" y="27"/>
                  </a:cxn>
                  <a:cxn ang="0">
                    <a:pos x="6" y="29"/>
                  </a:cxn>
                  <a:cxn ang="0">
                    <a:pos x="6" y="29"/>
                  </a:cxn>
                  <a:cxn ang="0">
                    <a:pos x="6" y="31"/>
                  </a:cxn>
                  <a:cxn ang="0">
                    <a:pos x="8" y="33"/>
                  </a:cxn>
                  <a:cxn ang="0">
                    <a:pos x="9" y="33"/>
                  </a:cxn>
                  <a:cxn ang="0">
                    <a:pos x="10" y="31"/>
                  </a:cxn>
                  <a:cxn ang="0">
                    <a:pos x="10" y="29"/>
                  </a:cxn>
                  <a:cxn ang="0">
                    <a:pos x="10" y="28"/>
                  </a:cxn>
                  <a:cxn ang="0">
                    <a:pos x="16" y="21"/>
                  </a:cxn>
                  <a:cxn ang="0">
                    <a:pos x="10" y="14"/>
                  </a:cxn>
                </a:cxnLst>
                <a:rect l="0" t="0" r="r" b="b"/>
                <a:pathLst>
                  <a:path w="16" h="33">
                    <a:moveTo>
                      <a:pt x="10" y="14"/>
                    </a:moveTo>
                    <a:cubicBezTo>
                      <a:pt x="6" y="13"/>
                      <a:pt x="5" y="12"/>
                      <a:pt x="5" y="10"/>
                    </a:cubicBezTo>
                    <a:cubicBezTo>
                      <a:pt x="5" y="9"/>
                      <a:pt x="6" y="8"/>
                      <a:pt x="9" y="8"/>
                    </a:cubicBezTo>
                    <a:cubicBezTo>
                      <a:pt x="11" y="8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4" y="8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3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3" y="5"/>
                      <a:pt x="1" y="7"/>
                      <a:pt x="1" y="11"/>
                    </a:cubicBezTo>
                    <a:cubicBezTo>
                      <a:pt x="1" y="15"/>
                      <a:pt x="4" y="16"/>
                      <a:pt x="7" y="18"/>
                    </a:cubicBezTo>
                    <a:cubicBezTo>
                      <a:pt x="10" y="19"/>
                      <a:pt x="11" y="20"/>
                      <a:pt x="11" y="22"/>
                    </a:cubicBezTo>
                    <a:cubicBezTo>
                      <a:pt x="11" y="24"/>
                      <a:pt x="10" y="25"/>
                      <a:pt x="7" y="25"/>
                    </a:cubicBezTo>
                    <a:cubicBezTo>
                      <a:pt x="5" y="25"/>
                      <a:pt x="3" y="24"/>
                      <a:pt x="3" y="24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2" y="23"/>
                      <a:pt x="1" y="24"/>
                      <a:pt x="1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7"/>
                      <a:pt x="1" y="27"/>
                    </a:cubicBezTo>
                    <a:cubicBezTo>
                      <a:pt x="3" y="28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7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2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28"/>
                      <a:pt x="16" y="25"/>
                      <a:pt x="16" y="21"/>
                    </a:cubicBezTo>
                    <a:cubicBezTo>
                      <a:pt x="16" y="18"/>
                      <a:pt x="14" y="16"/>
                      <a:pt x="10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104"/>
              <p:cNvSpPr>
                <a:spLocks/>
              </p:cNvSpPr>
              <p:nvPr/>
            </p:nvSpPr>
            <p:spPr bwMode="auto">
              <a:xfrm>
                <a:off x="2074863" y="2497137"/>
                <a:ext cx="139700" cy="139700"/>
              </a:xfrm>
              <a:custGeom>
                <a:avLst/>
                <a:gdLst/>
                <a:ahLst/>
                <a:cxnLst>
                  <a:cxn ang="0">
                    <a:pos x="30" y="54"/>
                  </a:cxn>
                  <a:cxn ang="0">
                    <a:pos x="7" y="30"/>
                  </a:cxn>
                  <a:cxn ang="0">
                    <a:pos x="30" y="7"/>
                  </a:cxn>
                  <a:cxn ang="0">
                    <a:pos x="54" y="30"/>
                  </a:cxn>
                  <a:cxn ang="0">
                    <a:pos x="30" y="54"/>
                  </a:cxn>
                  <a:cxn ang="0">
                    <a:pos x="30" y="0"/>
                  </a:cxn>
                  <a:cxn ang="0">
                    <a:pos x="0" y="30"/>
                  </a:cxn>
                  <a:cxn ang="0">
                    <a:pos x="30" y="61"/>
                  </a:cxn>
                  <a:cxn ang="0">
                    <a:pos x="61" y="30"/>
                  </a:cxn>
                  <a:cxn ang="0">
                    <a:pos x="30" y="0"/>
                  </a:cxn>
                </a:cxnLst>
                <a:rect l="0" t="0" r="r" b="b"/>
                <a:pathLst>
                  <a:path w="61" h="61">
                    <a:moveTo>
                      <a:pt x="30" y="54"/>
                    </a:moveTo>
                    <a:cubicBezTo>
                      <a:pt x="17" y="54"/>
                      <a:pt x="7" y="43"/>
                      <a:pt x="7" y="30"/>
                    </a:cubicBezTo>
                    <a:cubicBezTo>
                      <a:pt x="7" y="17"/>
                      <a:pt x="17" y="7"/>
                      <a:pt x="30" y="7"/>
                    </a:cubicBezTo>
                    <a:cubicBezTo>
                      <a:pt x="43" y="7"/>
                      <a:pt x="54" y="17"/>
                      <a:pt x="54" y="30"/>
                    </a:cubicBezTo>
                    <a:cubicBezTo>
                      <a:pt x="54" y="43"/>
                      <a:pt x="43" y="54"/>
                      <a:pt x="30" y="54"/>
                    </a:cubicBezTo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3"/>
                      <a:pt x="47" y="0"/>
                      <a:pt x="3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108"/>
            <p:cNvGrpSpPr/>
            <p:nvPr/>
          </p:nvGrpSpPr>
          <p:grpSpPr>
            <a:xfrm>
              <a:off x="5558073" y="1512258"/>
              <a:ext cx="322939" cy="347492"/>
              <a:chOff x="1066800" y="2373312"/>
              <a:chExt cx="271462" cy="292100"/>
            </a:xfrm>
            <a:solidFill>
              <a:schemeClr val="accent2"/>
            </a:solidFill>
          </p:grpSpPr>
          <p:sp>
            <p:nvSpPr>
              <p:cNvPr id="28" name="Oval 109"/>
              <p:cNvSpPr>
                <a:spLocks/>
              </p:cNvSpPr>
              <p:nvPr/>
            </p:nvSpPr>
            <p:spPr bwMode="auto">
              <a:xfrm>
                <a:off x="1152525" y="2373312"/>
                <a:ext cx="95250" cy="936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110"/>
              <p:cNvSpPr>
                <a:spLocks/>
              </p:cNvSpPr>
              <p:nvPr/>
            </p:nvSpPr>
            <p:spPr bwMode="auto">
              <a:xfrm>
                <a:off x="1116013" y="2481262"/>
                <a:ext cx="165100" cy="109538"/>
              </a:xfrm>
              <a:custGeom>
                <a:avLst/>
                <a:gdLst/>
                <a:ahLst/>
                <a:cxnLst>
                  <a:cxn ang="0">
                    <a:pos x="44" y="33"/>
                  </a:cxn>
                  <a:cxn ang="0">
                    <a:pos x="37" y="40"/>
                  </a:cxn>
                  <a:cxn ang="0">
                    <a:pos x="36" y="40"/>
                  </a:cxn>
                  <a:cxn ang="0">
                    <a:pos x="35" y="40"/>
                  </a:cxn>
                  <a:cxn ang="0">
                    <a:pos x="28" y="33"/>
                  </a:cxn>
                  <a:cxn ang="0">
                    <a:pos x="27" y="31"/>
                  </a:cxn>
                  <a:cxn ang="0">
                    <a:pos x="31" y="14"/>
                  </a:cxn>
                  <a:cxn ang="0">
                    <a:pos x="31" y="12"/>
                  </a:cxn>
                  <a:cxn ang="0">
                    <a:pos x="31" y="9"/>
                  </a:cxn>
                  <a:cxn ang="0">
                    <a:pos x="32" y="7"/>
                  </a:cxn>
                  <a:cxn ang="0">
                    <a:pos x="40" y="7"/>
                  </a:cxn>
                  <a:cxn ang="0">
                    <a:pos x="42" y="9"/>
                  </a:cxn>
                  <a:cxn ang="0">
                    <a:pos x="41" y="12"/>
                  </a:cxn>
                  <a:cxn ang="0">
                    <a:pos x="42" y="14"/>
                  </a:cxn>
                  <a:cxn ang="0">
                    <a:pos x="45" y="31"/>
                  </a:cxn>
                  <a:cxn ang="0">
                    <a:pos x="44" y="33"/>
                  </a:cxn>
                  <a:cxn ang="0">
                    <a:pos x="72" y="33"/>
                  </a:cxn>
                  <a:cxn ang="0">
                    <a:pos x="62" y="7"/>
                  </a:cxn>
                  <a:cxn ang="0">
                    <a:pos x="53" y="0"/>
                  </a:cxn>
                  <a:cxn ang="0">
                    <a:pos x="52" y="0"/>
                  </a:cxn>
                  <a:cxn ang="0">
                    <a:pos x="36" y="0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0" y="7"/>
                  </a:cxn>
                  <a:cxn ang="0">
                    <a:pos x="1" y="33"/>
                  </a:cxn>
                  <a:cxn ang="0">
                    <a:pos x="2" y="37"/>
                  </a:cxn>
                  <a:cxn ang="0">
                    <a:pos x="10" y="41"/>
                  </a:cxn>
                  <a:cxn ang="0">
                    <a:pos x="13" y="40"/>
                  </a:cxn>
                  <a:cxn ang="0">
                    <a:pos x="18" y="27"/>
                  </a:cxn>
                  <a:cxn ang="0">
                    <a:pos x="18" y="27"/>
                  </a:cxn>
                  <a:cxn ang="0">
                    <a:pos x="18" y="40"/>
                  </a:cxn>
                  <a:cxn ang="0">
                    <a:pos x="20" y="44"/>
                  </a:cxn>
                  <a:cxn ang="0">
                    <a:pos x="36" y="48"/>
                  </a:cxn>
                  <a:cxn ang="0">
                    <a:pos x="52" y="44"/>
                  </a:cxn>
                  <a:cxn ang="0">
                    <a:pos x="54" y="40"/>
                  </a:cxn>
                  <a:cxn ang="0">
                    <a:pos x="54" y="27"/>
                  </a:cxn>
                  <a:cxn ang="0">
                    <a:pos x="55" y="27"/>
                  </a:cxn>
                  <a:cxn ang="0">
                    <a:pos x="60" y="40"/>
                  </a:cxn>
                  <a:cxn ang="0">
                    <a:pos x="62" y="41"/>
                  </a:cxn>
                  <a:cxn ang="0">
                    <a:pos x="70" y="37"/>
                  </a:cxn>
                  <a:cxn ang="0">
                    <a:pos x="72" y="33"/>
                  </a:cxn>
                </a:cxnLst>
                <a:rect l="0" t="0" r="r" b="b"/>
                <a:pathLst>
                  <a:path w="72" h="48">
                    <a:moveTo>
                      <a:pt x="44" y="33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0"/>
                      <a:pt x="37" y="40"/>
                      <a:pt x="36" y="40"/>
                    </a:cubicBezTo>
                    <a:cubicBezTo>
                      <a:pt x="36" y="40"/>
                      <a:pt x="35" y="40"/>
                      <a:pt x="35" y="40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7" y="33"/>
                      <a:pt x="27" y="32"/>
                      <a:pt x="27" y="31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1" y="11"/>
                      <a:pt x="31" y="9"/>
                      <a:pt x="31" y="9"/>
                    </a:cubicBezTo>
                    <a:cubicBezTo>
                      <a:pt x="31" y="8"/>
                      <a:pt x="31" y="7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1" y="7"/>
                      <a:pt x="42" y="8"/>
                      <a:pt x="42" y="9"/>
                    </a:cubicBezTo>
                    <a:cubicBezTo>
                      <a:pt x="42" y="9"/>
                      <a:pt x="42" y="11"/>
                      <a:pt x="41" y="12"/>
                    </a:cubicBezTo>
                    <a:cubicBezTo>
                      <a:pt x="41" y="12"/>
                      <a:pt x="42" y="13"/>
                      <a:pt x="42" y="14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moveTo>
                      <a:pt x="72" y="33"/>
                    </a:move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0" y="0"/>
                      <a:pt x="5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4" y="0"/>
                      <a:pt x="36" y="0"/>
                    </a:cubicBezTo>
                    <a:cubicBezTo>
                      <a:pt x="28" y="0"/>
                      <a:pt x="21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1" y="7"/>
                      <a:pt x="10" y="7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4"/>
                      <a:pt x="1" y="36"/>
                      <a:pt x="2" y="37"/>
                    </a:cubicBezTo>
                    <a:cubicBezTo>
                      <a:pt x="4" y="39"/>
                      <a:pt x="7" y="41"/>
                      <a:pt x="10" y="41"/>
                    </a:cubicBezTo>
                    <a:cubicBezTo>
                      <a:pt x="12" y="41"/>
                      <a:pt x="13" y="40"/>
                      <a:pt x="13" y="4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4"/>
                      <a:pt x="18" y="27"/>
                    </a:cubicBezTo>
                    <a:cubicBezTo>
                      <a:pt x="18" y="30"/>
                      <a:pt x="18" y="36"/>
                      <a:pt x="18" y="40"/>
                    </a:cubicBezTo>
                    <a:cubicBezTo>
                      <a:pt x="18" y="42"/>
                      <a:pt x="19" y="43"/>
                      <a:pt x="20" y="44"/>
                    </a:cubicBezTo>
                    <a:cubicBezTo>
                      <a:pt x="26" y="48"/>
                      <a:pt x="30" y="48"/>
                      <a:pt x="36" y="48"/>
                    </a:cubicBezTo>
                    <a:cubicBezTo>
                      <a:pt x="42" y="48"/>
                      <a:pt x="47" y="48"/>
                      <a:pt x="52" y="44"/>
                    </a:cubicBezTo>
                    <a:cubicBezTo>
                      <a:pt x="54" y="43"/>
                      <a:pt x="54" y="42"/>
                      <a:pt x="54" y="40"/>
                    </a:cubicBezTo>
                    <a:cubicBezTo>
                      <a:pt x="54" y="36"/>
                      <a:pt x="54" y="30"/>
                      <a:pt x="54" y="27"/>
                    </a:cubicBezTo>
                    <a:cubicBezTo>
                      <a:pt x="54" y="24"/>
                      <a:pt x="55" y="27"/>
                      <a:pt x="55" y="27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1"/>
                      <a:pt x="62" y="41"/>
                    </a:cubicBezTo>
                    <a:cubicBezTo>
                      <a:pt x="65" y="41"/>
                      <a:pt x="68" y="39"/>
                      <a:pt x="70" y="37"/>
                    </a:cubicBezTo>
                    <a:cubicBezTo>
                      <a:pt x="72" y="36"/>
                      <a:pt x="72" y="34"/>
                      <a:pt x="72" y="3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22"/>
              <p:cNvSpPr>
                <a:spLocks/>
              </p:cNvSpPr>
              <p:nvPr/>
            </p:nvSpPr>
            <p:spPr bwMode="auto">
              <a:xfrm>
                <a:off x="1066800" y="2562224"/>
                <a:ext cx="271462" cy="103188"/>
              </a:xfrm>
              <a:custGeom>
                <a:avLst/>
                <a:gdLst/>
                <a:ahLst/>
                <a:cxnLst>
                  <a:cxn ang="0">
                    <a:pos x="113" y="9"/>
                  </a:cxn>
                  <a:cxn ang="0">
                    <a:pos x="112" y="9"/>
                  </a:cxn>
                  <a:cxn ang="0">
                    <a:pos x="111" y="9"/>
                  </a:cxn>
                  <a:cxn ang="0">
                    <a:pos x="105" y="2"/>
                  </a:cxn>
                  <a:cxn ang="0">
                    <a:pos x="100" y="0"/>
                  </a:cxn>
                  <a:cxn ang="0">
                    <a:pos x="98" y="3"/>
                  </a:cxn>
                  <a:cxn ang="0">
                    <a:pos x="58" y="20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7" y="9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0" y="15"/>
                  </a:cxn>
                  <a:cxn ang="0">
                    <a:pos x="5" y="20"/>
                  </a:cxn>
                  <a:cxn ang="0">
                    <a:pos x="11" y="15"/>
                  </a:cxn>
                  <a:cxn ang="0">
                    <a:pos x="11" y="15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6" y="10"/>
                  </a:cxn>
                  <a:cxn ang="0">
                    <a:pos x="54" y="26"/>
                  </a:cxn>
                  <a:cxn ang="0">
                    <a:pos x="56" y="27"/>
                  </a:cxn>
                  <a:cxn ang="0">
                    <a:pos x="56" y="34"/>
                  </a:cxn>
                  <a:cxn ang="0">
                    <a:pos x="55" y="35"/>
                  </a:cxn>
                  <a:cxn ang="0">
                    <a:pos x="53" y="39"/>
                  </a:cxn>
                  <a:cxn ang="0">
                    <a:pos x="59" y="45"/>
                  </a:cxn>
                  <a:cxn ang="0">
                    <a:pos x="64" y="39"/>
                  </a:cxn>
                  <a:cxn ang="0">
                    <a:pos x="62" y="35"/>
                  </a:cxn>
                  <a:cxn ang="0">
                    <a:pos x="62" y="34"/>
                  </a:cxn>
                  <a:cxn ang="0">
                    <a:pos x="62" y="27"/>
                  </a:cxn>
                  <a:cxn ang="0">
                    <a:pos x="63" y="26"/>
                  </a:cxn>
                  <a:cxn ang="0">
                    <a:pos x="101" y="9"/>
                  </a:cxn>
                  <a:cxn ang="0">
                    <a:pos x="103" y="9"/>
                  </a:cxn>
                  <a:cxn ang="0">
                    <a:pos x="107" y="13"/>
                  </a:cxn>
                  <a:cxn ang="0">
                    <a:pos x="108" y="15"/>
                  </a:cxn>
                  <a:cxn ang="0">
                    <a:pos x="108" y="15"/>
                  </a:cxn>
                  <a:cxn ang="0">
                    <a:pos x="113" y="20"/>
                  </a:cxn>
                  <a:cxn ang="0">
                    <a:pos x="119" y="15"/>
                  </a:cxn>
                  <a:cxn ang="0">
                    <a:pos x="113" y="9"/>
                  </a:cxn>
                </a:cxnLst>
                <a:rect l="0" t="0" r="r" b="b"/>
                <a:pathLst>
                  <a:path w="119" h="45">
                    <a:moveTo>
                      <a:pt x="113" y="9"/>
                    </a:moveTo>
                    <a:cubicBezTo>
                      <a:pt x="113" y="9"/>
                      <a:pt x="113" y="9"/>
                      <a:pt x="112" y="9"/>
                    </a:cubicBezTo>
                    <a:cubicBezTo>
                      <a:pt x="112" y="9"/>
                      <a:pt x="112" y="9"/>
                      <a:pt x="111" y="9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4" y="1"/>
                      <a:pt x="103" y="0"/>
                      <a:pt x="100" y="0"/>
                    </a:cubicBezTo>
                    <a:cubicBezTo>
                      <a:pt x="99" y="1"/>
                      <a:pt x="99" y="3"/>
                      <a:pt x="98" y="3"/>
                    </a:cubicBezTo>
                    <a:cubicBezTo>
                      <a:pt x="95" y="12"/>
                      <a:pt x="76" y="20"/>
                      <a:pt x="58" y="20"/>
                    </a:cubicBezTo>
                    <a:cubicBezTo>
                      <a:pt x="40" y="20"/>
                      <a:pt x="23" y="13"/>
                      <a:pt x="19" y="4"/>
                    </a:cubicBezTo>
                    <a:cubicBezTo>
                      <a:pt x="19" y="3"/>
                      <a:pt x="18" y="3"/>
                      <a:pt x="18" y="2"/>
                    </a:cubicBezTo>
                    <a:cubicBezTo>
                      <a:pt x="17" y="1"/>
                      <a:pt x="15" y="1"/>
                      <a:pt x="14" y="2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2" y="9"/>
                      <a:pt x="0" y="12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8" y="20"/>
                      <a:pt x="11" y="18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3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6" y="10"/>
                      <a:pt x="16" y="10"/>
                    </a:cubicBezTo>
                    <a:cubicBezTo>
                      <a:pt x="24" y="19"/>
                      <a:pt x="38" y="25"/>
                      <a:pt x="54" y="26"/>
                    </a:cubicBezTo>
                    <a:cubicBezTo>
                      <a:pt x="55" y="26"/>
                      <a:pt x="56" y="26"/>
                      <a:pt x="56" y="27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5"/>
                      <a:pt x="55" y="35"/>
                      <a:pt x="55" y="35"/>
                    </a:cubicBezTo>
                    <a:cubicBezTo>
                      <a:pt x="54" y="36"/>
                      <a:pt x="53" y="38"/>
                      <a:pt x="53" y="39"/>
                    </a:cubicBezTo>
                    <a:cubicBezTo>
                      <a:pt x="53" y="42"/>
                      <a:pt x="56" y="45"/>
                      <a:pt x="59" y="45"/>
                    </a:cubicBezTo>
                    <a:cubicBezTo>
                      <a:pt x="62" y="45"/>
                      <a:pt x="64" y="42"/>
                      <a:pt x="64" y="39"/>
                    </a:cubicBezTo>
                    <a:cubicBezTo>
                      <a:pt x="64" y="38"/>
                      <a:pt x="63" y="36"/>
                      <a:pt x="62" y="35"/>
                    </a:cubicBezTo>
                    <a:cubicBezTo>
                      <a:pt x="62" y="35"/>
                      <a:pt x="62" y="35"/>
                      <a:pt x="62" y="34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3" y="26"/>
                      <a:pt x="63" y="26"/>
                    </a:cubicBezTo>
                    <a:cubicBezTo>
                      <a:pt x="80" y="24"/>
                      <a:pt x="94" y="18"/>
                      <a:pt x="101" y="9"/>
                    </a:cubicBezTo>
                    <a:cubicBezTo>
                      <a:pt x="102" y="9"/>
                      <a:pt x="102" y="8"/>
                      <a:pt x="103" y="9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8"/>
                      <a:pt x="110" y="20"/>
                      <a:pt x="113" y="20"/>
                    </a:cubicBezTo>
                    <a:cubicBezTo>
                      <a:pt x="116" y="20"/>
                      <a:pt x="119" y="18"/>
                      <a:pt x="119" y="15"/>
                    </a:cubicBezTo>
                    <a:cubicBezTo>
                      <a:pt x="119" y="12"/>
                      <a:pt x="116" y="9"/>
                      <a:pt x="113" y="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123"/>
            <p:cNvGrpSpPr/>
            <p:nvPr/>
          </p:nvGrpSpPr>
          <p:grpSpPr>
            <a:xfrm>
              <a:off x="5548654" y="3668613"/>
              <a:ext cx="321053" cy="321053"/>
              <a:chOff x="5535613" y="2382837"/>
              <a:chExt cx="269875" cy="269875"/>
            </a:xfrm>
            <a:solidFill>
              <a:schemeClr val="accent3"/>
            </a:solidFill>
          </p:grpSpPr>
          <p:sp>
            <p:nvSpPr>
              <p:cNvPr id="26" name="Freeform: Shape 124"/>
              <p:cNvSpPr>
                <a:spLocks/>
              </p:cNvSpPr>
              <p:nvPr/>
            </p:nvSpPr>
            <p:spPr bwMode="auto">
              <a:xfrm>
                <a:off x="5535613" y="2382837"/>
                <a:ext cx="269875" cy="269875"/>
              </a:xfrm>
              <a:custGeom>
                <a:avLst/>
                <a:gdLst/>
                <a:ahLst/>
                <a:cxnLst>
                  <a:cxn ang="0">
                    <a:pos x="59" y="107"/>
                  </a:cxn>
                  <a:cxn ang="0">
                    <a:pos x="11" y="59"/>
                  </a:cxn>
                  <a:cxn ang="0">
                    <a:pos x="23" y="27"/>
                  </a:cxn>
                  <a:cxn ang="0">
                    <a:pos x="59" y="11"/>
                  </a:cxn>
                  <a:cxn ang="0">
                    <a:pos x="107" y="59"/>
                  </a:cxn>
                  <a:cxn ang="0">
                    <a:pos x="107" y="64"/>
                  </a:cxn>
                  <a:cxn ang="0">
                    <a:pos x="59" y="107"/>
                  </a:cxn>
                  <a:cxn ang="0">
                    <a:pos x="59" y="0"/>
                  </a:cxn>
                  <a:cxn ang="0">
                    <a:pos x="15" y="20"/>
                  </a:cxn>
                  <a:cxn ang="0">
                    <a:pos x="0" y="59"/>
                  </a:cxn>
                  <a:cxn ang="0">
                    <a:pos x="59" y="118"/>
                  </a:cxn>
                  <a:cxn ang="0">
                    <a:pos x="118" y="64"/>
                  </a:cxn>
                  <a:cxn ang="0">
                    <a:pos x="118" y="59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107"/>
                    </a:moveTo>
                    <a:cubicBezTo>
                      <a:pt x="33" y="107"/>
                      <a:pt x="11" y="86"/>
                      <a:pt x="11" y="59"/>
                    </a:cubicBezTo>
                    <a:cubicBezTo>
                      <a:pt x="11" y="47"/>
                      <a:pt x="16" y="36"/>
                      <a:pt x="23" y="27"/>
                    </a:cubicBezTo>
                    <a:cubicBezTo>
                      <a:pt x="32" y="17"/>
                      <a:pt x="45" y="11"/>
                      <a:pt x="59" y="11"/>
                    </a:cubicBezTo>
                    <a:cubicBezTo>
                      <a:pt x="86" y="11"/>
                      <a:pt x="107" y="33"/>
                      <a:pt x="107" y="59"/>
                    </a:cubicBezTo>
                    <a:cubicBezTo>
                      <a:pt x="107" y="61"/>
                      <a:pt x="107" y="62"/>
                      <a:pt x="107" y="64"/>
                    </a:cubicBezTo>
                    <a:cubicBezTo>
                      <a:pt x="104" y="88"/>
                      <a:pt x="84" y="107"/>
                      <a:pt x="59" y="107"/>
                    </a:cubicBezTo>
                    <a:moveTo>
                      <a:pt x="59" y="0"/>
                    </a:moveTo>
                    <a:cubicBezTo>
                      <a:pt x="42" y="0"/>
                      <a:pt x="26" y="8"/>
                      <a:pt x="15" y="20"/>
                    </a:cubicBezTo>
                    <a:cubicBezTo>
                      <a:pt x="6" y="30"/>
                      <a:pt x="0" y="44"/>
                      <a:pt x="0" y="59"/>
                    </a:cubicBezTo>
                    <a:cubicBezTo>
                      <a:pt x="0" y="92"/>
                      <a:pt x="26" y="118"/>
                      <a:pt x="59" y="118"/>
                    </a:cubicBezTo>
                    <a:cubicBezTo>
                      <a:pt x="90" y="118"/>
                      <a:pt x="116" y="94"/>
                      <a:pt x="118" y="64"/>
                    </a:cubicBezTo>
                    <a:cubicBezTo>
                      <a:pt x="118" y="62"/>
                      <a:pt x="118" y="61"/>
                      <a:pt x="118" y="59"/>
                    </a:cubicBezTo>
                    <a:cubicBezTo>
                      <a:pt x="118" y="27"/>
                      <a:pt x="92" y="0"/>
                      <a:pt x="5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125"/>
              <p:cNvSpPr>
                <a:spLocks/>
              </p:cNvSpPr>
              <p:nvPr/>
            </p:nvSpPr>
            <p:spPr bwMode="auto">
              <a:xfrm>
                <a:off x="5584825" y="2425699"/>
                <a:ext cx="179387" cy="185738"/>
              </a:xfrm>
              <a:custGeom>
                <a:avLst/>
                <a:gdLst/>
                <a:ahLst/>
                <a:cxnLst>
                  <a:cxn ang="0">
                    <a:pos x="77" y="44"/>
                  </a:cxn>
                  <a:cxn ang="0">
                    <a:pos x="78" y="40"/>
                  </a:cxn>
                  <a:cxn ang="0">
                    <a:pos x="37" y="0"/>
                  </a:cxn>
                  <a:cxn ang="0">
                    <a:pos x="7" y="13"/>
                  </a:cxn>
                  <a:cxn ang="0">
                    <a:pos x="1" y="23"/>
                  </a:cxn>
                  <a:cxn ang="0">
                    <a:pos x="2" y="27"/>
                  </a:cxn>
                  <a:cxn ang="0">
                    <a:pos x="35" y="40"/>
                  </a:cxn>
                  <a:cxn ang="0">
                    <a:pos x="37" y="43"/>
                  </a:cxn>
                  <a:cxn ang="0">
                    <a:pos x="37" y="78"/>
                  </a:cxn>
                  <a:cxn ang="0">
                    <a:pos x="40" y="81"/>
                  </a:cxn>
                  <a:cxn ang="0">
                    <a:pos x="77" y="44"/>
                  </a:cxn>
                </a:cxnLst>
                <a:rect l="0" t="0" r="r" b="b"/>
                <a:pathLst>
                  <a:path w="78" h="81">
                    <a:moveTo>
                      <a:pt x="77" y="44"/>
                    </a:moveTo>
                    <a:cubicBezTo>
                      <a:pt x="78" y="43"/>
                      <a:pt x="78" y="42"/>
                      <a:pt x="78" y="40"/>
                    </a:cubicBezTo>
                    <a:cubicBezTo>
                      <a:pt x="78" y="18"/>
                      <a:pt x="60" y="0"/>
                      <a:pt x="37" y="0"/>
                    </a:cubicBezTo>
                    <a:cubicBezTo>
                      <a:pt x="25" y="0"/>
                      <a:pt x="15" y="5"/>
                      <a:pt x="7" y="13"/>
                    </a:cubicBezTo>
                    <a:cubicBezTo>
                      <a:pt x="4" y="16"/>
                      <a:pt x="2" y="19"/>
                      <a:pt x="1" y="23"/>
                    </a:cubicBezTo>
                    <a:cubicBezTo>
                      <a:pt x="0" y="25"/>
                      <a:pt x="0" y="26"/>
                      <a:pt x="2" y="27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40"/>
                      <a:pt x="37" y="40"/>
                      <a:pt x="37" y="43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7" y="80"/>
                      <a:pt x="39" y="81"/>
                      <a:pt x="40" y="81"/>
                    </a:cubicBezTo>
                    <a:cubicBezTo>
                      <a:pt x="61" y="79"/>
                      <a:pt x="76" y="64"/>
                      <a:pt x="77" y="4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Group 61"/>
          <p:cNvGrpSpPr/>
          <p:nvPr/>
        </p:nvGrpSpPr>
        <p:grpSpPr>
          <a:xfrm>
            <a:off x="6124988" y="3526021"/>
            <a:ext cx="2184893" cy="649603"/>
            <a:chOff x="1415480" y="1669738"/>
            <a:chExt cx="2913191" cy="866137"/>
          </a:xfrm>
        </p:grpSpPr>
        <p:sp>
          <p:nvSpPr>
            <p:cNvPr id="24" name="TextBox 62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zh-CN" altLang="en-US" sz="140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5" name="TextBox 63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5" name="Group 64"/>
          <p:cNvGrpSpPr/>
          <p:nvPr/>
        </p:nvGrpSpPr>
        <p:grpSpPr>
          <a:xfrm>
            <a:off x="6124988" y="1358271"/>
            <a:ext cx="2184893" cy="649603"/>
            <a:chOff x="1415480" y="1669738"/>
            <a:chExt cx="2913191" cy="866137"/>
          </a:xfrm>
        </p:grpSpPr>
        <p:sp>
          <p:nvSpPr>
            <p:cNvPr id="22" name="TextBox 65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zh-CN" altLang="en-US" sz="140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TextBox 66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6" name="Group 73"/>
          <p:cNvGrpSpPr/>
          <p:nvPr/>
        </p:nvGrpSpPr>
        <p:grpSpPr>
          <a:xfrm>
            <a:off x="834121" y="1381038"/>
            <a:ext cx="2184893" cy="649603"/>
            <a:chOff x="1415480" y="1669738"/>
            <a:chExt cx="2913191" cy="866137"/>
          </a:xfrm>
        </p:grpSpPr>
        <p:sp>
          <p:nvSpPr>
            <p:cNvPr id="20" name="TextBox 105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/>
              <a:r>
                <a:rPr lang="zh-CN" altLang="en-US" sz="1400">
                  <a:solidFill>
                    <a:schemeClr val="accent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1" name="TextBox 106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7" name="Group 107"/>
          <p:cNvGrpSpPr/>
          <p:nvPr/>
        </p:nvGrpSpPr>
        <p:grpSpPr>
          <a:xfrm>
            <a:off x="834121" y="3526021"/>
            <a:ext cx="2184893" cy="649603"/>
            <a:chOff x="1415480" y="1669738"/>
            <a:chExt cx="2913191" cy="866137"/>
          </a:xfrm>
        </p:grpSpPr>
        <p:sp>
          <p:nvSpPr>
            <p:cNvPr id="18" name="TextBox 111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/>
              <a:r>
                <a: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9" name="TextBox 112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sp>
        <p:nvSpPr>
          <p:cNvPr id="62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1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7231" y="956900"/>
            <a:ext cx="2929538" cy="3748087"/>
            <a:chOff x="3107231" y="956900"/>
            <a:chExt cx="2929538" cy="3748087"/>
          </a:xfrm>
        </p:grpSpPr>
        <p:grpSp>
          <p:nvGrpSpPr>
            <p:cNvPr id="4" name="Group 2"/>
            <p:cNvGrpSpPr/>
            <p:nvPr/>
          </p:nvGrpSpPr>
          <p:grpSpPr>
            <a:xfrm>
              <a:off x="3107231" y="1057423"/>
              <a:ext cx="2929538" cy="3647564"/>
              <a:chOff x="4142975" y="1409897"/>
              <a:chExt cx="3906051" cy="4863419"/>
            </a:xfrm>
          </p:grpSpPr>
          <p:sp>
            <p:nvSpPr>
              <p:cNvPr id="60" name="Oval 29"/>
              <p:cNvSpPr/>
              <p:nvPr/>
            </p:nvSpPr>
            <p:spPr bwMode="auto">
              <a:xfrm flipV="1">
                <a:off x="5176928" y="4435174"/>
                <a:ext cx="1838142" cy="1838142"/>
              </a:xfrm>
              <a:prstGeom prst="ellipse">
                <a:avLst/>
              </a:prstGeom>
              <a:solidFill>
                <a:schemeClr val="accent6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val 30"/>
              <p:cNvSpPr/>
              <p:nvPr/>
            </p:nvSpPr>
            <p:spPr bwMode="auto">
              <a:xfrm flipV="1">
                <a:off x="4851426" y="3650133"/>
                <a:ext cx="2489150" cy="2489151"/>
              </a:xfrm>
              <a:prstGeom prst="ellipse">
                <a:avLst/>
              </a:prstGeom>
              <a:solidFill>
                <a:schemeClr val="accent5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val 31"/>
              <p:cNvSpPr/>
              <p:nvPr/>
            </p:nvSpPr>
            <p:spPr bwMode="auto">
              <a:xfrm flipV="1">
                <a:off x="4411037" y="2654473"/>
                <a:ext cx="3369927" cy="3369928"/>
              </a:xfrm>
              <a:prstGeom prst="ellipse">
                <a:avLst/>
              </a:prstGeom>
              <a:solidFill>
                <a:schemeClr val="accent4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val 32"/>
              <p:cNvSpPr/>
              <p:nvPr/>
            </p:nvSpPr>
            <p:spPr bwMode="auto">
              <a:xfrm>
                <a:off x="4142975" y="1811990"/>
                <a:ext cx="3906051" cy="3906054"/>
              </a:xfrm>
              <a:prstGeom prst="ellipse">
                <a:avLst/>
              </a:prstGeom>
              <a:solidFill>
                <a:schemeClr val="bg1">
                  <a:lumMod val="65000"/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val 33"/>
              <p:cNvSpPr/>
              <p:nvPr/>
            </p:nvSpPr>
            <p:spPr bwMode="auto">
              <a:xfrm>
                <a:off x="4411037" y="1524781"/>
                <a:ext cx="3369927" cy="3369928"/>
              </a:xfrm>
              <a:prstGeom prst="ellipse">
                <a:avLst/>
              </a:prstGeom>
              <a:solidFill>
                <a:schemeClr val="accent3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val 34"/>
              <p:cNvSpPr/>
              <p:nvPr/>
            </p:nvSpPr>
            <p:spPr bwMode="auto">
              <a:xfrm>
                <a:off x="4851426" y="1409897"/>
                <a:ext cx="2489150" cy="2489151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5" name="Oval 35"/>
            <p:cNvSpPr/>
            <p:nvPr/>
          </p:nvSpPr>
          <p:spPr bwMode="auto">
            <a:xfrm>
              <a:off x="3882698" y="956900"/>
              <a:ext cx="1378606" cy="1378606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9050">
              <a:noFill/>
              <a:round/>
              <a:headEnd/>
              <a:tailEnd/>
            </a:ln>
            <a:scene3d>
              <a:camera prst="isometricOffAxis1Top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156614" y="1296872"/>
            <a:ext cx="2449534" cy="649603"/>
            <a:chOff x="6156614" y="1296872"/>
            <a:chExt cx="2449534" cy="649603"/>
          </a:xfrm>
        </p:grpSpPr>
        <p:grpSp>
          <p:nvGrpSpPr>
            <p:cNvPr id="6" name="Group 45"/>
            <p:cNvGrpSpPr/>
            <p:nvPr/>
          </p:nvGrpSpPr>
          <p:grpSpPr>
            <a:xfrm>
              <a:off x="6156614" y="1355793"/>
              <a:ext cx="531759" cy="531759"/>
              <a:chOff x="6143330" y="1459595"/>
              <a:chExt cx="638470" cy="638470"/>
            </a:xfrm>
          </p:grpSpPr>
          <p:sp>
            <p:nvSpPr>
              <p:cNvPr id="56" name="Oval 46"/>
              <p:cNvSpPr/>
              <p:nvPr/>
            </p:nvSpPr>
            <p:spPr>
              <a:xfrm rot="18900000">
                <a:off x="6143330" y="1459595"/>
                <a:ext cx="638470" cy="6384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7" name="Group 47"/>
              <p:cNvGrpSpPr/>
              <p:nvPr/>
            </p:nvGrpSpPr>
            <p:grpSpPr>
              <a:xfrm>
                <a:off x="6308820" y="1602113"/>
                <a:ext cx="307491" cy="353435"/>
                <a:chOff x="5130801" y="1333499"/>
                <a:chExt cx="276225" cy="317500"/>
              </a:xfrm>
              <a:solidFill>
                <a:schemeClr val="bg1"/>
              </a:solidFill>
            </p:grpSpPr>
            <p:sp>
              <p:nvSpPr>
                <p:cNvPr id="58" name="Freeform: Shape 48"/>
                <p:cNvSpPr>
                  <a:spLocks/>
                </p:cNvSpPr>
                <p:nvPr/>
              </p:nvSpPr>
              <p:spPr bwMode="auto">
                <a:xfrm>
                  <a:off x="5167313" y="1333499"/>
                  <a:ext cx="203200" cy="166688"/>
                </a:xfrm>
                <a:custGeom>
                  <a:avLst/>
                  <a:gdLst/>
                  <a:ahLst/>
                  <a:cxnLst>
                    <a:cxn ang="0">
                      <a:pos x="44" y="12"/>
                    </a:cxn>
                    <a:cxn ang="0">
                      <a:pos x="17" y="28"/>
                    </a:cxn>
                    <a:cxn ang="0">
                      <a:pos x="16" y="28"/>
                    </a:cxn>
                    <a:cxn ang="0">
                      <a:pos x="15" y="28"/>
                    </a:cxn>
                    <a:cxn ang="0">
                      <a:pos x="14" y="27"/>
                    </a:cxn>
                    <a:cxn ang="0">
                      <a:pos x="42" y="6"/>
                    </a:cxn>
                    <a:cxn ang="0">
                      <a:pos x="46" y="6"/>
                    </a:cxn>
                    <a:cxn ang="0">
                      <a:pos x="74" y="27"/>
                    </a:cxn>
                    <a:cxn ang="0">
                      <a:pos x="73" y="28"/>
                    </a:cxn>
                    <a:cxn ang="0">
                      <a:pos x="72" y="28"/>
                    </a:cxn>
                    <a:cxn ang="0">
                      <a:pos x="71" y="28"/>
                    </a:cxn>
                    <a:cxn ang="0">
                      <a:pos x="44" y="12"/>
                    </a:cxn>
                    <a:cxn ang="0">
                      <a:pos x="81" y="27"/>
                    </a:cxn>
                    <a:cxn ang="0">
                      <a:pos x="46" y="0"/>
                    </a:cxn>
                    <a:cxn ang="0">
                      <a:pos x="42" y="0"/>
                    </a:cxn>
                    <a:cxn ang="0">
                      <a:pos x="8" y="27"/>
                    </a:cxn>
                    <a:cxn ang="0">
                      <a:pos x="6" y="28"/>
                    </a:cxn>
                    <a:cxn ang="0">
                      <a:pos x="0" y="42"/>
                    </a:cxn>
                    <a:cxn ang="0">
                      <a:pos x="0" y="48"/>
                    </a:cxn>
                    <a:cxn ang="0">
                      <a:pos x="8" y="58"/>
                    </a:cxn>
                    <a:cxn ang="0">
                      <a:pos x="15" y="58"/>
                    </a:cxn>
                    <a:cxn ang="0">
                      <a:pos x="17" y="58"/>
                    </a:cxn>
                    <a:cxn ang="0">
                      <a:pos x="18" y="58"/>
                    </a:cxn>
                    <a:cxn ang="0">
                      <a:pos x="44" y="73"/>
                    </a:cxn>
                    <a:cxn ang="0">
                      <a:pos x="70" y="58"/>
                    </a:cxn>
                    <a:cxn ang="0">
                      <a:pos x="71" y="58"/>
                    </a:cxn>
                    <a:cxn ang="0">
                      <a:pos x="73" y="58"/>
                    </a:cxn>
                    <a:cxn ang="0">
                      <a:pos x="80" y="58"/>
                    </a:cxn>
                    <a:cxn ang="0">
                      <a:pos x="88" y="48"/>
                    </a:cxn>
                    <a:cxn ang="0">
                      <a:pos x="88" y="42"/>
                    </a:cxn>
                    <a:cxn ang="0">
                      <a:pos x="82" y="28"/>
                    </a:cxn>
                    <a:cxn ang="0">
                      <a:pos x="81" y="27"/>
                    </a:cxn>
                  </a:cxnLst>
                  <a:rect l="0" t="0" r="r" b="b"/>
                  <a:pathLst>
                    <a:path w="88" h="73">
                      <a:moveTo>
                        <a:pt x="44" y="12"/>
                      </a:moveTo>
                      <a:cubicBezTo>
                        <a:pt x="32" y="12"/>
                        <a:pt x="22" y="18"/>
                        <a:pt x="17" y="28"/>
                      </a:cubicBezTo>
                      <a:cubicBezTo>
                        <a:pt x="17" y="28"/>
                        <a:pt x="17" y="28"/>
                        <a:pt x="16" y="28"/>
                      </a:cubicBezTo>
                      <a:cubicBezTo>
                        <a:pt x="16" y="28"/>
                        <a:pt x="15" y="28"/>
                        <a:pt x="15" y="28"/>
                      </a:cubicBezTo>
                      <a:cubicBezTo>
                        <a:pt x="15" y="28"/>
                        <a:pt x="14" y="28"/>
                        <a:pt x="14" y="27"/>
                      </a:cubicBezTo>
                      <a:cubicBezTo>
                        <a:pt x="15" y="15"/>
                        <a:pt x="28" y="6"/>
                        <a:pt x="42" y="6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60" y="6"/>
                        <a:pt x="72" y="15"/>
                        <a:pt x="74" y="27"/>
                      </a:cubicBezTo>
                      <a:cubicBezTo>
                        <a:pt x="74" y="27"/>
                        <a:pt x="74" y="28"/>
                        <a:pt x="73" y="28"/>
                      </a:cubicBezTo>
                      <a:cubicBezTo>
                        <a:pt x="73" y="28"/>
                        <a:pt x="73" y="28"/>
                        <a:pt x="72" y="28"/>
                      </a:cubicBezTo>
                      <a:cubicBezTo>
                        <a:pt x="72" y="28"/>
                        <a:pt x="71" y="28"/>
                        <a:pt x="71" y="28"/>
                      </a:cubicBezTo>
                      <a:cubicBezTo>
                        <a:pt x="66" y="18"/>
                        <a:pt x="56" y="12"/>
                        <a:pt x="44" y="12"/>
                      </a:cubicBezTo>
                      <a:moveTo>
                        <a:pt x="81" y="27"/>
                      </a:moveTo>
                      <a:cubicBezTo>
                        <a:pt x="79" y="12"/>
                        <a:pt x="64" y="0"/>
                        <a:pt x="46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24" y="0"/>
                        <a:pt x="9" y="11"/>
                        <a:pt x="8" y="27"/>
                      </a:cubicBezTo>
                      <a:cubicBezTo>
                        <a:pt x="7" y="28"/>
                        <a:pt x="7" y="28"/>
                        <a:pt x="6" y="28"/>
                      </a:cubicBezTo>
                      <a:cubicBezTo>
                        <a:pt x="4" y="29"/>
                        <a:pt x="0" y="32"/>
                        <a:pt x="0" y="42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6"/>
                        <a:pt x="6" y="58"/>
                        <a:pt x="8" y="5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6" y="58"/>
                        <a:pt x="16" y="57"/>
                        <a:pt x="17" y="58"/>
                      </a:cubicBezTo>
                      <a:cubicBezTo>
                        <a:pt x="17" y="58"/>
                        <a:pt x="18" y="58"/>
                        <a:pt x="18" y="58"/>
                      </a:cubicBezTo>
                      <a:cubicBezTo>
                        <a:pt x="23" y="67"/>
                        <a:pt x="33" y="73"/>
                        <a:pt x="44" y="73"/>
                      </a:cubicBezTo>
                      <a:cubicBezTo>
                        <a:pt x="55" y="73"/>
                        <a:pt x="65" y="67"/>
                        <a:pt x="70" y="58"/>
                      </a:cubicBezTo>
                      <a:cubicBezTo>
                        <a:pt x="70" y="58"/>
                        <a:pt x="71" y="58"/>
                        <a:pt x="71" y="58"/>
                      </a:cubicBezTo>
                      <a:cubicBezTo>
                        <a:pt x="72" y="57"/>
                        <a:pt x="72" y="58"/>
                        <a:pt x="73" y="58"/>
                      </a:cubicBezTo>
                      <a:cubicBezTo>
                        <a:pt x="80" y="58"/>
                        <a:pt x="80" y="58"/>
                        <a:pt x="80" y="58"/>
                      </a:cubicBezTo>
                      <a:cubicBezTo>
                        <a:pt x="83" y="58"/>
                        <a:pt x="88" y="56"/>
                        <a:pt x="88" y="48"/>
                      </a:cubicBezTo>
                      <a:cubicBezTo>
                        <a:pt x="88" y="42"/>
                        <a:pt x="88" y="42"/>
                        <a:pt x="88" y="42"/>
                      </a:cubicBezTo>
                      <a:cubicBezTo>
                        <a:pt x="88" y="32"/>
                        <a:pt x="84" y="29"/>
                        <a:pt x="82" y="28"/>
                      </a:cubicBezTo>
                      <a:cubicBezTo>
                        <a:pt x="81" y="28"/>
                        <a:pt x="81" y="28"/>
                        <a:pt x="81" y="2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: Shape 49"/>
                <p:cNvSpPr>
                  <a:spLocks/>
                </p:cNvSpPr>
                <p:nvPr/>
              </p:nvSpPr>
              <p:spPr bwMode="auto">
                <a:xfrm>
                  <a:off x="5130801" y="1519236"/>
                  <a:ext cx="276225" cy="131763"/>
                </a:xfrm>
                <a:custGeom>
                  <a:avLst/>
                  <a:gdLst/>
                  <a:ahLst/>
                  <a:cxnLst>
                    <a:cxn ang="0">
                      <a:pos x="85" y="26"/>
                    </a:cxn>
                    <a:cxn ang="0">
                      <a:pos x="82" y="28"/>
                    </a:cxn>
                    <a:cxn ang="0">
                      <a:pos x="67" y="28"/>
                    </a:cxn>
                    <a:cxn ang="0">
                      <a:pos x="65" y="26"/>
                    </a:cxn>
                    <a:cxn ang="0">
                      <a:pos x="65" y="22"/>
                    </a:cxn>
                    <a:cxn ang="0">
                      <a:pos x="67" y="20"/>
                    </a:cxn>
                    <a:cxn ang="0">
                      <a:pos x="82" y="20"/>
                    </a:cxn>
                    <a:cxn ang="0">
                      <a:pos x="85" y="22"/>
                    </a:cxn>
                    <a:cxn ang="0">
                      <a:pos x="85" y="26"/>
                    </a:cxn>
                    <a:cxn ang="0">
                      <a:pos x="119" y="54"/>
                    </a:cxn>
                    <a:cxn ang="0">
                      <a:pos x="99" y="11"/>
                    </a:cxn>
                    <a:cxn ang="0">
                      <a:pos x="85" y="0"/>
                    </a:cxn>
                    <a:cxn ang="0">
                      <a:pos x="36" y="0"/>
                    </a:cxn>
                    <a:cxn ang="0">
                      <a:pos x="35" y="0"/>
                    </a:cxn>
                    <a:cxn ang="0">
                      <a:pos x="22" y="11"/>
                    </a:cxn>
                    <a:cxn ang="0">
                      <a:pos x="1" y="54"/>
                    </a:cxn>
                    <a:cxn ang="0">
                      <a:pos x="4" y="58"/>
                    </a:cxn>
                    <a:cxn ang="0">
                      <a:pos x="19" y="58"/>
                    </a:cxn>
                    <a:cxn ang="0">
                      <a:pos x="22" y="55"/>
                    </a:cxn>
                    <a:cxn ang="0">
                      <a:pos x="31" y="39"/>
                    </a:cxn>
                    <a:cxn ang="0">
                      <a:pos x="33" y="40"/>
                    </a:cxn>
                    <a:cxn ang="0">
                      <a:pos x="34" y="54"/>
                    </a:cxn>
                    <a:cxn ang="0">
                      <a:pos x="36" y="58"/>
                    </a:cxn>
                    <a:cxn ang="0">
                      <a:pos x="86" y="58"/>
                    </a:cxn>
                    <a:cxn ang="0">
                      <a:pos x="90" y="53"/>
                    </a:cxn>
                    <a:cxn ang="0">
                      <a:pos x="90" y="40"/>
                    </a:cxn>
                    <a:cxn ang="0">
                      <a:pos x="92" y="39"/>
                    </a:cxn>
                    <a:cxn ang="0">
                      <a:pos x="100" y="55"/>
                    </a:cxn>
                    <a:cxn ang="0">
                      <a:pos x="104" y="58"/>
                    </a:cxn>
                    <a:cxn ang="0">
                      <a:pos x="116" y="58"/>
                    </a:cxn>
                    <a:cxn ang="0">
                      <a:pos x="119" y="54"/>
                    </a:cxn>
                  </a:cxnLst>
                  <a:rect l="0" t="0" r="r" b="b"/>
                  <a:pathLst>
                    <a:path w="120" h="58">
                      <a:moveTo>
                        <a:pt x="85" y="26"/>
                      </a:moveTo>
                      <a:cubicBezTo>
                        <a:pt x="85" y="27"/>
                        <a:pt x="84" y="28"/>
                        <a:pt x="82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6" y="28"/>
                        <a:pt x="65" y="27"/>
                        <a:pt x="65" y="26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1"/>
                        <a:pt x="66" y="20"/>
                        <a:pt x="67" y="20"/>
                      </a:cubicBezTo>
                      <a:cubicBezTo>
                        <a:pt x="82" y="20"/>
                        <a:pt x="82" y="20"/>
                        <a:pt x="82" y="20"/>
                      </a:cubicBezTo>
                      <a:cubicBezTo>
                        <a:pt x="84" y="20"/>
                        <a:pt x="85" y="21"/>
                        <a:pt x="85" y="22"/>
                      </a:cubicBezTo>
                      <a:lnTo>
                        <a:pt x="85" y="26"/>
                      </a:lnTo>
                      <a:close/>
                      <a:moveTo>
                        <a:pt x="119" y="54"/>
                      </a:move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9"/>
                        <a:pt x="94" y="0"/>
                        <a:pt x="85" y="0"/>
                      </a:cubicBezTo>
                      <a:cubicBezTo>
                        <a:pt x="83" y="0"/>
                        <a:pt x="38" y="0"/>
                        <a:pt x="36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25" y="0"/>
                        <a:pt x="22" y="9"/>
                        <a:pt x="22" y="11"/>
                      </a:cubicBez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0" y="56"/>
                        <a:pt x="1" y="58"/>
                        <a:pt x="4" y="58"/>
                      </a:cubicBezTo>
                      <a:cubicBezTo>
                        <a:pt x="19" y="58"/>
                        <a:pt x="19" y="58"/>
                        <a:pt x="19" y="58"/>
                      </a:cubicBezTo>
                      <a:cubicBezTo>
                        <a:pt x="22" y="58"/>
                        <a:pt x="22" y="55"/>
                        <a:pt x="22" y="55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34"/>
                        <a:pt x="33" y="40"/>
                      </a:cubicBezTo>
                      <a:cubicBezTo>
                        <a:pt x="33" y="45"/>
                        <a:pt x="34" y="48"/>
                        <a:pt x="34" y="54"/>
                      </a:cubicBezTo>
                      <a:cubicBezTo>
                        <a:pt x="34" y="56"/>
                        <a:pt x="34" y="58"/>
                        <a:pt x="36" y="58"/>
                      </a:cubicBezTo>
                      <a:cubicBezTo>
                        <a:pt x="86" y="58"/>
                        <a:pt x="86" y="58"/>
                        <a:pt x="86" y="58"/>
                      </a:cubicBezTo>
                      <a:cubicBezTo>
                        <a:pt x="90" y="58"/>
                        <a:pt x="90" y="56"/>
                        <a:pt x="90" y="53"/>
                      </a:cubicBezTo>
                      <a:cubicBezTo>
                        <a:pt x="90" y="46"/>
                        <a:pt x="90" y="44"/>
                        <a:pt x="90" y="40"/>
                      </a:cubicBezTo>
                      <a:cubicBezTo>
                        <a:pt x="90" y="35"/>
                        <a:pt x="92" y="39"/>
                        <a:pt x="92" y="39"/>
                      </a:cubicBezTo>
                      <a:cubicBezTo>
                        <a:pt x="100" y="55"/>
                        <a:pt x="100" y="55"/>
                        <a:pt x="100" y="55"/>
                      </a:cubicBezTo>
                      <a:cubicBezTo>
                        <a:pt x="100" y="55"/>
                        <a:pt x="101" y="58"/>
                        <a:pt x="104" y="58"/>
                      </a:cubicBezTo>
                      <a:cubicBezTo>
                        <a:pt x="116" y="58"/>
                        <a:pt x="116" y="58"/>
                        <a:pt x="116" y="58"/>
                      </a:cubicBezTo>
                      <a:cubicBezTo>
                        <a:pt x="119" y="58"/>
                        <a:pt x="120" y="56"/>
                        <a:pt x="119" y="5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Group 77"/>
            <p:cNvGrpSpPr/>
            <p:nvPr/>
          </p:nvGrpSpPr>
          <p:grpSpPr>
            <a:xfrm>
              <a:off x="6688373" y="1296872"/>
              <a:ext cx="1917775" cy="649603"/>
              <a:chOff x="8601584" y="1451933"/>
              <a:chExt cx="2196245" cy="866137"/>
            </a:xfrm>
          </p:grpSpPr>
          <p:sp>
            <p:nvSpPr>
              <p:cNvPr id="28" name="TextBox 78"/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TextBox 79"/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156614" y="2431492"/>
            <a:ext cx="2449534" cy="649603"/>
            <a:chOff x="6156614" y="2431492"/>
            <a:chExt cx="2449534" cy="649603"/>
          </a:xfrm>
        </p:grpSpPr>
        <p:grpSp>
          <p:nvGrpSpPr>
            <p:cNvPr id="8" name="Group 71"/>
            <p:cNvGrpSpPr/>
            <p:nvPr/>
          </p:nvGrpSpPr>
          <p:grpSpPr>
            <a:xfrm>
              <a:off x="6156614" y="2494891"/>
              <a:ext cx="531759" cy="531759"/>
              <a:chOff x="6143330" y="2684962"/>
              <a:chExt cx="638470" cy="638470"/>
            </a:xfrm>
          </p:grpSpPr>
          <p:sp>
            <p:nvSpPr>
              <p:cNvPr id="46" name="Oval 72"/>
              <p:cNvSpPr/>
              <p:nvPr/>
            </p:nvSpPr>
            <p:spPr>
              <a:xfrm rot="18900000">
                <a:off x="6143330" y="2684962"/>
                <a:ext cx="638470" cy="63847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73"/>
              <p:cNvSpPr>
                <a:spLocks/>
              </p:cNvSpPr>
              <p:nvPr/>
            </p:nvSpPr>
            <p:spPr bwMode="auto">
              <a:xfrm>
                <a:off x="6275216" y="2824473"/>
                <a:ext cx="374698" cy="359448"/>
              </a:xfrm>
              <a:custGeom>
                <a:avLst/>
                <a:gdLst/>
                <a:ahLst/>
                <a:cxnLst>
                  <a:cxn ang="0">
                    <a:pos x="64" y="93"/>
                  </a:cxn>
                  <a:cxn ang="0">
                    <a:pos x="67" y="106"/>
                  </a:cxn>
                  <a:cxn ang="0">
                    <a:pos x="62" y="113"/>
                  </a:cxn>
                  <a:cxn ang="0">
                    <a:pos x="49" y="101"/>
                  </a:cxn>
                  <a:cxn ang="0">
                    <a:pos x="78" y="71"/>
                  </a:cxn>
                  <a:cxn ang="0">
                    <a:pos x="65" y="74"/>
                  </a:cxn>
                  <a:cxn ang="0">
                    <a:pos x="70" y="70"/>
                  </a:cxn>
                  <a:cxn ang="0">
                    <a:pos x="20" y="68"/>
                  </a:cxn>
                  <a:cxn ang="0">
                    <a:pos x="10" y="70"/>
                  </a:cxn>
                  <a:cxn ang="0">
                    <a:pos x="28" y="85"/>
                  </a:cxn>
                  <a:cxn ang="0">
                    <a:pos x="7" y="87"/>
                  </a:cxn>
                  <a:cxn ang="0">
                    <a:pos x="2" y="87"/>
                  </a:cxn>
                  <a:cxn ang="0">
                    <a:pos x="6" y="99"/>
                  </a:cxn>
                  <a:cxn ang="0">
                    <a:pos x="3" y="103"/>
                  </a:cxn>
                  <a:cxn ang="0">
                    <a:pos x="83" y="76"/>
                  </a:cxn>
                  <a:cxn ang="0">
                    <a:pos x="119" y="55"/>
                  </a:cxn>
                  <a:cxn ang="0">
                    <a:pos x="73" y="105"/>
                  </a:cxn>
                  <a:cxn ang="0">
                    <a:pos x="97" y="90"/>
                  </a:cxn>
                  <a:cxn ang="0">
                    <a:pos x="96" y="81"/>
                  </a:cxn>
                  <a:cxn ang="0">
                    <a:pos x="97" y="71"/>
                  </a:cxn>
                  <a:cxn ang="0">
                    <a:pos x="83" y="58"/>
                  </a:cxn>
                  <a:cxn ang="0">
                    <a:pos x="79" y="37"/>
                  </a:cxn>
                  <a:cxn ang="0">
                    <a:pos x="82" y="11"/>
                  </a:cxn>
                  <a:cxn ang="0">
                    <a:pos x="59" y="11"/>
                  </a:cxn>
                  <a:cxn ang="0">
                    <a:pos x="62" y="33"/>
                  </a:cxn>
                  <a:cxn ang="0">
                    <a:pos x="60" y="44"/>
                  </a:cxn>
                  <a:cxn ang="0">
                    <a:pos x="41" y="47"/>
                  </a:cxn>
                  <a:cxn ang="0">
                    <a:pos x="56" y="61"/>
                  </a:cxn>
                  <a:cxn ang="0">
                    <a:pos x="48" y="70"/>
                  </a:cxn>
                  <a:cxn ang="0">
                    <a:pos x="47" y="61"/>
                  </a:cxn>
                  <a:cxn ang="0">
                    <a:pos x="22" y="33"/>
                  </a:cxn>
                  <a:cxn ang="0">
                    <a:pos x="17" y="62"/>
                  </a:cxn>
                  <a:cxn ang="0">
                    <a:pos x="11" y="63"/>
                  </a:cxn>
                  <a:cxn ang="0">
                    <a:pos x="65" y="0"/>
                  </a:cxn>
                </a:cxnLst>
                <a:rect l="0" t="0" r="r" b="b"/>
                <a:pathLst>
                  <a:path w="119" h="114">
                    <a:moveTo>
                      <a:pt x="49" y="99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65" y="93"/>
                      <a:pt x="66" y="94"/>
                      <a:pt x="66" y="94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9"/>
                      <a:pt x="66" y="111"/>
                      <a:pt x="63" y="113"/>
                    </a:cubicBezTo>
                    <a:cubicBezTo>
                      <a:pt x="62" y="113"/>
                      <a:pt x="62" y="113"/>
                      <a:pt x="62" y="113"/>
                    </a:cubicBezTo>
                    <a:cubicBezTo>
                      <a:pt x="61" y="114"/>
                      <a:pt x="60" y="113"/>
                      <a:pt x="59" y="113"/>
                    </a:cubicBezTo>
                    <a:cubicBezTo>
                      <a:pt x="49" y="101"/>
                      <a:pt x="49" y="101"/>
                      <a:pt x="49" y="101"/>
                    </a:cubicBezTo>
                    <a:cubicBezTo>
                      <a:pt x="48" y="100"/>
                      <a:pt x="48" y="99"/>
                      <a:pt x="49" y="99"/>
                    </a:cubicBezTo>
                    <a:moveTo>
                      <a:pt x="78" y="71"/>
                    </a:moveTo>
                    <a:cubicBezTo>
                      <a:pt x="65" y="77"/>
                      <a:pt x="65" y="77"/>
                      <a:pt x="65" y="77"/>
                    </a:cubicBezTo>
                    <a:cubicBezTo>
                      <a:pt x="65" y="74"/>
                      <a:pt x="65" y="74"/>
                      <a:pt x="65" y="74"/>
                    </a:cubicBezTo>
                    <a:cubicBezTo>
                      <a:pt x="74" y="70"/>
                      <a:pt x="74" y="70"/>
                      <a:pt x="74" y="70"/>
                    </a:cubicBezTo>
                    <a:cubicBezTo>
                      <a:pt x="73" y="70"/>
                      <a:pt x="71" y="70"/>
                      <a:pt x="70" y="70"/>
                    </a:cubicBezTo>
                    <a:cubicBezTo>
                      <a:pt x="65" y="70"/>
                      <a:pt x="57" y="72"/>
                      <a:pt x="48" y="76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17" y="68"/>
                      <a:pt x="14" y="68"/>
                      <a:pt x="12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1"/>
                      <a:pt x="9" y="73"/>
                      <a:pt x="10" y="74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23" y="87"/>
                      <a:pt x="20" y="90"/>
                      <a:pt x="16" y="92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6" y="86"/>
                      <a:pt x="4" y="86"/>
                      <a:pt x="3" y="87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1" y="88"/>
                      <a:pt x="0" y="89"/>
                      <a:pt x="1" y="90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4" y="100"/>
                      <a:pt x="3" y="102"/>
                      <a:pt x="3" y="103"/>
                    </a:cubicBezTo>
                    <a:cubicBezTo>
                      <a:pt x="3" y="105"/>
                      <a:pt x="6" y="106"/>
                      <a:pt x="9" y="106"/>
                    </a:cubicBezTo>
                    <a:cubicBezTo>
                      <a:pt x="14" y="106"/>
                      <a:pt x="83" y="90"/>
                      <a:pt x="83" y="76"/>
                    </a:cubicBezTo>
                    <a:cubicBezTo>
                      <a:pt x="83" y="73"/>
                      <a:pt x="81" y="72"/>
                      <a:pt x="78" y="71"/>
                    </a:cubicBezTo>
                    <a:moveTo>
                      <a:pt x="119" y="55"/>
                    </a:moveTo>
                    <a:cubicBezTo>
                      <a:pt x="119" y="82"/>
                      <a:pt x="99" y="105"/>
                      <a:pt x="73" y="109"/>
                    </a:cubicBezTo>
                    <a:cubicBezTo>
                      <a:pt x="73" y="108"/>
                      <a:pt x="73" y="106"/>
                      <a:pt x="73" y="105"/>
                    </a:cubicBezTo>
                    <a:cubicBezTo>
                      <a:pt x="73" y="105"/>
                      <a:pt x="73" y="104"/>
                      <a:pt x="73" y="102"/>
                    </a:cubicBezTo>
                    <a:cubicBezTo>
                      <a:pt x="82" y="100"/>
                      <a:pt x="90" y="96"/>
                      <a:pt x="97" y="90"/>
                    </a:cubicBezTo>
                    <a:cubicBezTo>
                      <a:pt x="97" y="90"/>
                      <a:pt x="96" y="89"/>
                      <a:pt x="96" y="89"/>
                    </a:cubicBezTo>
                    <a:cubicBezTo>
                      <a:pt x="94" y="86"/>
                      <a:pt x="96" y="84"/>
                      <a:pt x="96" y="81"/>
                    </a:cubicBezTo>
                    <a:cubicBezTo>
                      <a:pt x="96" y="79"/>
                      <a:pt x="92" y="79"/>
                      <a:pt x="92" y="78"/>
                    </a:cubicBezTo>
                    <a:cubicBezTo>
                      <a:pt x="91" y="73"/>
                      <a:pt x="95" y="73"/>
                      <a:pt x="97" y="71"/>
                    </a:cubicBezTo>
                    <a:cubicBezTo>
                      <a:pt x="99" y="69"/>
                      <a:pt x="95" y="64"/>
                      <a:pt x="92" y="65"/>
                    </a:cubicBezTo>
                    <a:cubicBezTo>
                      <a:pt x="90" y="65"/>
                      <a:pt x="83" y="63"/>
                      <a:pt x="83" y="58"/>
                    </a:cubicBezTo>
                    <a:cubicBezTo>
                      <a:pt x="84" y="51"/>
                      <a:pt x="75" y="52"/>
                      <a:pt x="74" y="49"/>
                    </a:cubicBezTo>
                    <a:cubicBezTo>
                      <a:pt x="72" y="44"/>
                      <a:pt x="75" y="39"/>
                      <a:pt x="79" y="37"/>
                    </a:cubicBezTo>
                    <a:cubicBezTo>
                      <a:pt x="85" y="36"/>
                      <a:pt x="91" y="31"/>
                      <a:pt x="90" y="25"/>
                    </a:cubicBezTo>
                    <a:cubicBezTo>
                      <a:pt x="90" y="19"/>
                      <a:pt x="87" y="14"/>
                      <a:pt x="82" y="11"/>
                    </a:cubicBezTo>
                    <a:cubicBezTo>
                      <a:pt x="78" y="9"/>
                      <a:pt x="73" y="7"/>
                      <a:pt x="67" y="7"/>
                    </a:cubicBezTo>
                    <a:cubicBezTo>
                      <a:pt x="63" y="7"/>
                      <a:pt x="58" y="8"/>
                      <a:pt x="59" y="11"/>
                    </a:cubicBezTo>
                    <a:cubicBezTo>
                      <a:pt x="59" y="16"/>
                      <a:pt x="74" y="17"/>
                      <a:pt x="72" y="22"/>
                    </a:cubicBezTo>
                    <a:cubicBezTo>
                      <a:pt x="70" y="25"/>
                      <a:pt x="60" y="29"/>
                      <a:pt x="62" y="33"/>
                    </a:cubicBezTo>
                    <a:cubicBezTo>
                      <a:pt x="63" y="35"/>
                      <a:pt x="66" y="33"/>
                      <a:pt x="65" y="38"/>
                    </a:cubicBezTo>
                    <a:cubicBezTo>
                      <a:pt x="65" y="40"/>
                      <a:pt x="63" y="44"/>
                      <a:pt x="60" y="44"/>
                    </a:cubicBezTo>
                    <a:cubicBezTo>
                      <a:pt x="57" y="45"/>
                      <a:pt x="54" y="37"/>
                      <a:pt x="46" y="36"/>
                    </a:cubicBezTo>
                    <a:cubicBezTo>
                      <a:pt x="42" y="36"/>
                      <a:pt x="36" y="42"/>
                      <a:pt x="41" y="47"/>
                    </a:cubicBezTo>
                    <a:cubicBezTo>
                      <a:pt x="44" y="50"/>
                      <a:pt x="49" y="44"/>
                      <a:pt x="51" y="48"/>
                    </a:cubicBezTo>
                    <a:cubicBezTo>
                      <a:pt x="52" y="52"/>
                      <a:pt x="51" y="58"/>
                      <a:pt x="56" y="61"/>
                    </a:cubicBezTo>
                    <a:cubicBezTo>
                      <a:pt x="58" y="62"/>
                      <a:pt x="61" y="63"/>
                      <a:pt x="64" y="65"/>
                    </a:cubicBezTo>
                    <a:cubicBezTo>
                      <a:pt x="59" y="66"/>
                      <a:pt x="54" y="67"/>
                      <a:pt x="48" y="70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5" y="66"/>
                      <a:pt x="48" y="65"/>
                      <a:pt x="47" y="61"/>
                    </a:cubicBezTo>
                    <a:cubicBezTo>
                      <a:pt x="46" y="55"/>
                      <a:pt x="36" y="58"/>
                      <a:pt x="29" y="51"/>
                    </a:cubicBezTo>
                    <a:cubicBezTo>
                      <a:pt x="27" y="48"/>
                      <a:pt x="22" y="41"/>
                      <a:pt x="22" y="33"/>
                    </a:cubicBezTo>
                    <a:cubicBezTo>
                      <a:pt x="19" y="39"/>
                      <a:pt x="17" y="47"/>
                      <a:pt x="17" y="55"/>
                    </a:cubicBezTo>
                    <a:cubicBezTo>
                      <a:pt x="17" y="57"/>
                      <a:pt x="17" y="60"/>
                      <a:pt x="17" y="62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5" y="62"/>
                      <a:pt x="13" y="63"/>
                      <a:pt x="11" y="63"/>
                    </a:cubicBezTo>
                    <a:cubicBezTo>
                      <a:pt x="10" y="61"/>
                      <a:pt x="10" y="58"/>
                      <a:pt x="10" y="55"/>
                    </a:cubicBezTo>
                    <a:cubicBezTo>
                      <a:pt x="10" y="25"/>
                      <a:pt x="35" y="0"/>
                      <a:pt x="65" y="0"/>
                    </a:cubicBezTo>
                    <a:cubicBezTo>
                      <a:pt x="95" y="0"/>
                      <a:pt x="119" y="25"/>
                      <a:pt x="119" y="55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80"/>
            <p:cNvGrpSpPr/>
            <p:nvPr/>
          </p:nvGrpSpPr>
          <p:grpSpPr>
            <a:xfrm>
              <a:off x="6688373" y="2431492"/>
              <a:ext cx="1917775" cy="649603"/>
              <a:chOff x="8601584" y="1451933"/>
              <a:chExt cx="2196245" cy="866137"/>
            </a:xfrm>
          </p:grpSpPr>
          <p:sp>
            <p:nvSpPr>
              <p:cNvPr id="26" name="TextBox 81"/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4"/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7" name="TextBox 82"/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6156614" y="3587585"/>
            <a:ext cx="2449534" cy="649603"/>
            <a:chOff x="6156614" y="3587585"/>
            <a:chExt cx="2449534" cy="649603"/>
          </a:xfrm>
        </p:grpSpPr>
        <p:grpSp>
          <p:nvGrpSpPr>
            <p:cNvPr id="10" name="Group 74"/>
            <p:cNvGrpSpPr/>
            <p:nvPr/>
          </p:nvGrpSpPr>
          <p:grpSpPr>
            <a:xfrm>
              <a:off x="6156614" y="3655745"/>
              <a:ext cx="531759" cy="531759"/>
              <a:chOff x="6143330" y="3910329"/>
              <a:chExt cx="638470" cy="638470"/>
            </a:xfrm>
          </p:grpSpPr>
          <p:sp>
            <p:nvSpPr>
              <p:cNvPr id="40" name="Oval 75"/>
              <p:cNvSpPr/>
              <p:nvPr/>
            </p:nvSpPr>
            <p:spPr>
              <a:xfrm rot="18900000">
                <a:off x="6143330" y="3910329"/>
                <a:ext cx="638470" cy="63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76"/>
              <p:cNvSpPr>
                <a:spLocks/>
              </p:cNvSpPr>
              <p:nvPr/>
            </p:nvSpPr>
            <p:spPr bwMode="auto">
              <a:xfrm>
                <a:off x="6260925" y="4076910"/>
                <a:ext cx="403280" cy="305308"/>
              </a:xfrm>
              <a:custGeom>
                <a:avLst/>
                <a:gdLst/>
                <a:ahLst/>
                <a:cxnLst>
                  <a:cxn ang="0">
                    <a:pos x="68" y="25"/>
                  </a:cxn>
                  <a:cxn ang="0">
                    <a:pos x="59" y="14"/>
                  </a:cxn>
                  <a:cxn ang="0">
                    <a:pos x="50" y="25"/>
                  </a:cxn>
                  <a:cxn ang="0">
                    <a:pos x="55" y="25"/>
                  </a:cxn>
                  <a:cxn ang="0">
                    <a:pos x="55" y="37"/>
                  </a:cxn>
                  <a:cxn ang="0">
                    <a:pos x="63" y="37"/>
                  </a:cxn>
                  <a:cxn ang="0">
                    <a:pos x="63" y="25"/>
                  </a:cxn>
                  <a:cxn ang="0">
                    <a:pos x="68" y="25"/>
                  </a:cxn>
                  <a:cxn ang="0">
                    <a:pos x="84" y="8"/>
                  </a:cxn>
                  <a:cxn ang="0">
                    <a:pos x="84" y="37"/>
                  </a:cxn>
                  <a:cxn ang="0">
                    <a:pos x="76" y="45"/>
                  </a:cxn>
                  <a:cxn ang="0">
                    <a:pos x="44" y="45"/>
                  </a:cxn>
                  <a:cxn ang="0">
                    <a:pos x="35" y="37"/>
                  </a:cxn>
                  <a:cxn ang="0">
                    <a:pos x="35" y="8"/>
                  </a:cxn>
                  <a:cxn ang="0">
                    <a:pos x="44" y="0"/>
                  </a:cxn>
                  <a:cxn ang="0">
                    <a:pos x="57" y="0"/>
                  </a:cxn>
                  <a:cxn ang="0">
                    <a:pos x="57" y="6"/>
                  </a:cxn>
                  <a:cxn ang="0">
                    <a:pos x="63" y="6"/>
                  </a:cxn>
                  <a:cxn ang="0">
                    <a:pos x="63" y="0"/>
                  </a:cxn>
                  <a:cxn ang="0">
                    <a:pos x="76" y="0"/>
                  </a:cxn>
                  <a:cxn ang="0">
                    <a:pos x="84" y="8"/>
                  </a:cxn>
                  <a:cxn ang="0">
                    <a:pos x="32" y="58"/>
                  </a:cxn>
                  <a:cxn ang="0">
                    <a:pos x="35" y="54"/>
                  </a:cxn>
                  <a:cxn ang="0">
                    <a:pos x="22" y="44"/>
                  </a:cxn>
                  <a:cxn ang="0">
                    <a:pos x="18" y="46"/>
                  </a:cxn>
                  <a:cxn ang="0">
                    <a:pos x="32" y="58"/>
                  </a:cxn>
                  <a:cxn ang="0">
                    <a:pos x="29" y="65"/>
                  </a:cxn>
                  <a:cxn ang="0">
                    <a:pos x="32" y="61"/>
                  </a:cxn>
                  <a:cxn ang="0">
                    <a:pos x="15" y="48"/>
                  </a:cxn>
                  <a:cxn ang="0">
                    <a:pos x="11" y="49"/>
                  </a:cxn>
                  <a:cxn ang="0">
                    <a:pos x="29" y="65"/>
                  </a:cxn>
                  <a:cxn ang="0">
                    <a:pos x="98" y="54"/>
                  </a:cxn>
                  <a:cxn ang="0">
                    <a:pos x="84" y="51"/>
                  </a:cxn>
                  <a:cxn ang="0">
                    <a:pos x="66" y="57"/>
                  </a:cxn>
                  <a:cxn ang="0">
                    <a:pos x="43" y="57"/>
                  </a:cxn>
                  <a:cxn ang="0">
                    <a:pos x="33" y="67"/>
                  </a:cxn>
                  <a:cxn ang="0">
                    <a:pos x="43" y="76"/>
                  </a:cxn>
                  <a:cxn ang="0">
                    <a:pos x="70" y="76"/>
                  </a:cxn>
                  <a:cxn ang="0">
                    <a:pos x="74" y="79"/>
                  </a:cxn>
                  <a:cxn ang="0">
                    <a:pos x="42" y="79"/>
                  </a:cxn>
                  <a:cxn ang="0">
                    <a:pos x="30" y="71"/>
                  </a:cxn>
                  <a:cxn ang="0">
                    <a:pos x="11" y="53"/>
                  </a:cxn>
                  <a:cxn ang="0">
                    <a:pos x="4" y="60"/>
                  </a:cxn>
                  <a:cxn ang="0">
                    <a:pos x="24" y="81"/>
                  </a:cxn>
                  <a:cxn ang="0">
                    <a:pos x="60" y="93"/>
                  </a:cxn>
                  <a:cxn ang="0">
                    <a:pos x="98" y="84"/>
                  </a:cxn>
                  <a:cxn ang="0">
                    <a:pos x="99" y="82"/>
                  </a:cxn>
                  <a:cxn ang="0">
                    <a:pos x="99" y="56"/>
                  </a:cxn>
                  <a:cxn ang="0">
                    <a:pos x="98" y="54"/>
                  </a:cxn>
                  <a:cxn ang="0">
                    <a:pos x="119" y="90"/>
                  </a:cxn>
                  <a:cxn ang="0">
                    <a:pos x="107" y="90"/>
                  </a:cxn>
                  <a:cxn ang="0">
                    <a:pos x="104" y="87"/>
                  </a:cxn>
                  <a:cxn ang="0">
                    <a:pos x="104" y="49"/>
                  </a:cxn>
                  <a:cxn ang="0">
                    <a:pos x="107" y="46"/>
                  </a:cxn>
                  <a:cxn ang="0">
                    <a:pos x="119" y="46"/>
                  </a:cxn>
                  <a:cxn ang="0">
                    <a:pos x="122" y="49"/>
                  </a:cxn>
                  <a:cxn ang="0">
                    <a:pos x="122" y="87"/>
                  </a:cxn>
                  <a:cxn ang="0">
                    <a:pos x="119" y="90"/>
                  </a:cxn>
                </a:cxnLst>
                <a:rect l="0" t="0" r="r" b="b"/>
                <a:pathLst>
                  <a:path w="122" h="93">
                    <a:moveTo>
                      <a:pt x="68" y="25"/>
                    </a:moveTo>
                    <a:cubicBezTo>
                      <a:pt x="59" y="14"/>
                      <a:pt x="59" y="14"/>
                      <a:pt x="59" y="14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8" y="25"/>
                      <a:pt x="68" y="25"/>
                      <a:pt x="68" y="25"/>
                    </a:cubicBezTo>
                    <a:moveTo>
                      <a:pt x="84" y="8"/>
                    </a:move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42"/>
                      <a:pt x="81" y="45"/>
                      <a:pt x="76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39" y="45"/>
                      <a:pt x="35" y="42"/>
                      <a:pt x="35" y="3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4"/>
                      <a:pt x="39" y="0"/>
                      <a:pt x="4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81" y="0"/>
                      <a:pt x="84" y="4"/>
                      <a:pt x="84" y="8"/>
                    </a:cubicBezTo>
                    <a:moveTo>
                      <a:pt x="32" y="58"/>
                    </a:moveTo>
                    <a:cubicBezTo>
                      <a:pt x="34" y="58"/>
                      <a:pt x="35" y="56"/>
                      <a:pt x="35" y="54"/>
                    </a:cubicBezTo>
                    <a:cubicBezTo>
                      <a:pt x="33" y="52"/>
                      <a:pt x="26" y="46"/>
                      <a:pt x="22" y="44"/>
                    </a:cubicBezTo>
                    <a:cubicBezTo>
                      <a:pt x="19" y="43"/>
                      <a:pt x="18" y="46"/>
                      <a:pt x="18" y="46"/>
                    </a:cubicBezTo>
                    <a:cubicBezTo>
                      <a:pt x="18" y="46"/>
                      <a:pt x="31" y="57"/>
                      <a:pt x="32" y="58"/>
                    </a:cubicBezTo>
                    <a:moveTo>
                      <a:pt x="29" y="65"/>
                    </a:moveTo>
                    <a:cubicBezTo>
                      <a:pt x="31" y="64"/>
                      <a:pt x="32" y="62"/>
                      <a:pt x="32" y="61"/>
                    </a:cubicBezTo>
                    <a:cubicBezTo>
                      <a:pt x="30" y="59"/>
                      <a:pt x="19" y="49"/>
                      <a:pt x="15" y="48"/>
                    </a:cubicBezTo>
                    <a:cubicBezTo>
                      <a:pt x="12" y="46"/>
                      <a:pt x="11" y="49"/>
                      <a:pt x="11" y="49"/>
                    </a:cubicBezTo>
                    <a:cubicBezTo>
                      <a:pt x="11" y="49"/>
                      <a:pt x="28" y="63"/>
                      <a:pt x="29" y="65"/>
                    </a:cubicBezTo>
                    <a:moveTo>
                      <a:pt x="98" y="54"/>
                    </a:moveTo>
                    <a:cubicBezTo>
                      <a:pt x="96" y="53"/>
                      <a:pt x="90" y="51"/>
                      <a:pt x="84" y="51"/>
                    </a:cubicBezTo>
                    <a:cubicBezTo>
                      <a:pt x="75" y="51"/>
                      <a:pt x="66" y="57"/>
                      <a:pt x="66" y="57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0" y="57"/>
                      <a:pt x="33" y="59"/>
                      <a:pt x="33" y="67"/>
                    </a:cubicBezTo>
                    <a:cubicBezTo>
                      <a:pt x="33" y="73"/>
                      <a:pt x="39" y="76"/>
                      <a:pt x="43" y="76"/>
                    </a:cubicBezTo>
                    <a:cubicBezTo>
                      <a:pt x="70" y="76"/>
                      <a:pt x="70" y="76"/>
                      <a:pt x="70" y="76"/>
                    </a:cubicBezTo>
                    <a:cubicBezTo>
                      <a:pt x="72" y="76"/>
                      <a:pt x="74" y="79"/>
                      <a:pt x="74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7" y="79"/>
                      <a:pt x="31" y="75"/>
                      <a:pt x="30" y="71"/>
                    </a:cubicBezTo>
                    <a:cubicBezTo>
                      <a:pt x="24" y="66"/>
                      <a:pt x="15" y="57"/>
                      <a:pt x="11" y="53"/>
                    </a:cubicBezTo>
                    <a:cubicBezTo>
                      <a:pt x="7" y="48"/>
                      <a:pt x="0" y="53"/>
                      <a:pt x="4" y="60"/>
                    </a:cubicBezTo>
                    <a:cubicBezTo>
                      <a:pt x="7" y="63"/>
                      <a:pt x="15" y="72"/>
                      <a:pt x="24" y="81"/>
                    </a:cubicBezTo>
                    <a:cubicBezTo>
                      <a:pt x="33" y="90"/>
                      <a:pt x="48" y="93"/>
                      <a:pt x="60" y="93"/>
                    </a:cubicBezTo>
                    <a:cubicBezTo>
                      <a:pt x="73" y="93"/>
                      <a:pt x="86" y="86"/>
                      <a:pt x="98" y="84"/>
                    </a:cubicBezTo>
                    <a:cubicBezTo>
                      <a:pt x="99" y="84"/>
                      <a:pt x="99" y="83"/>
                      <a:pt x="99" y="82"/>
                    </a:cubicBezTo>
                    <a:cubicBezTo>
                      <a:pt x="99" y="56"/>
                      <a:pt x="99" y="56"/>
                      <a:pt x="99" y="56"/>
                    </a:cubicBezTo>
                    <a:cubicBezTo>
                      <a:pt x="99" y="55"/>
                      <a:pt x="99" y="55"/>
                      <a:pt x="98" y="54"/>
                    </a:cubicBezTo>
                    <a:moveTo>
                      <a:pt x="119" y="90"/>
                    </a:moveTo>
                    <a:cubicBezTo>
                      <a:pt x="107" y="90"/>
                      <a:pt x="107" y="90"/>
                      <a:pt x="107" y="90"/>
                    </a:cubicBezTo>
                    <a:cubicBezTo>
                      <a:pt x="105" y="90"/>
                      <a:pt x="104" y="89"/>
                      <a:pt x="104" y="87"/>
                    </a:cubicBezTo>
                    <a:cubicBezTo>
                      <a:pt x="104" y="49"/>
                      <a:pt x="104" y="49"/>
                      <a:pt x="104" y="49"/>
                    </a:cubicBezTo>
                    <a:cubicBezTo>
                      <a:pt x="104" y="48"/>
                      <a:pt x="105" y="46"/>
                      <a:pt x="107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20" y="46"/>
                      <a:pt x="122" y="48"/>
                      <a:pt x="122" y="49"/>
                    </a:cubicBezTo>
                    <a:cubicBezTo>
                      <a:pt x="122" y="87"/>
                      <a:pt x="122" y="87"/>
                      <a:pt x="122" y="87"/>
                    </a:cubicBezTo>
                    <a:cubicBezTo>
                      <a:pt x="122" y="89"/>
                      <a:pt x="120" y="90"/>
                      <a:pt x="119" y="9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83"/>
            <p:cNvGrpSpPr/>
            <p:nvPr/>
          </p:nvGrpSpPr>
          <p:grpSpPr>
            <a:xfrm>
              <a:off x="6688373" y="3587585"/>
              <a:ext cx="1917775" cy="649603"/>
              <a:chOff x="8601584" y="1451933"/>
              <a:chExt cx="2196245" cy="866137"/>
            </a:xfrm>
          </p:grpSpPr>
          <p:sp>
            <p:nvSpPr>
              <p:cNvPr id="24" name="TextBox 84"/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6"/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TextBox 85"/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270736" y="1296872"/>
            <a:ext cx="2716652" cy="649603"/>
            <a:chOff x="270736" y="1296872"/>
            <a:chExt cx="2716652" cy="649603"/>
          </a:xfrm>
        </p:grpSpPr>
        <p:grpSp>
          <p:nvGrpSpPr>
            <p:cNvPr id="7" name="Group 36"/>
            <p:cNvGrpSpPr/>
            <p:nvPr/>
          </p:nvGrpSpPr>
          <p:grpSpPr>
            <a:xfrm>
              <a:off x="2455629" y="1358226"/>
              <a:ext cx="531759" cy="526894"/>
              <a:chOff x="2438400" y="1455513"/>
              <a:chExt cx="638468" cy="632627"/>
            </a:xfrm>
          </p:grpSpPr>
          <p:sp>
            <p:nvSpPr>
              <p:cNvPr id="48" name="Oval 37"/>
              <p:cNvSpPr/>
              <p:nvPr/>
            </p:nvSpPr>
            <p:spPr>
              <a:xfrm rot="18900000">
                <a:off x="2438400" y="1455513"/>
                <a:ext cx="638468" cy="63262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9" name="Group 38"/>
              <p:cNvGrpSpPr/>
              <p:nvPr/>
            </p:nvGrpSpPr>
            <p:grpSpPr>
              <a:xfrm>
                <a:off x="2588327" y="1602519"/>
                <a:ext cx="338614" cy="338615"/>
                <a:chOff x="3959226" y="841373"/>
                <a:chExt cx="273050" cy="266701"/>
              </a:xfrm>
              <a:solidFill>
                <a:schemeClr val="bg1"/>
              </a:solidFill>
            </p:grpSpPr>
            <p:sp>
              <p:nvSpPr>
                <p:cNvPr id="50" name="Freeform: Shape 39"/>
                <p:cNvSpPr>
                  <a:spLocks/>
                </p:cNvSpPr>
                <p:nvPr/>
              </p:nvSpPr>
              <p:spPr bwMode="auto">
                <a:xfrm>
                  <a:off x="3978276" y="841373"/>
                  <a:ext cx="238125" cy="74613"/>
                </a:xfrm>
                <a:custGeom>
                  <a:avLst/>
                  <a:gdLst/>
                  <a:ahLst/>
                  <a:cxnLst>
                    <a:cxn ang="0">
                      <a:pos x="101" y="30"/>
                    </a:cxn>
                    <a:cxn ang="0">
                      <a:pos x="96" y="32"/>
                    </a:cxn>
                    <a:cxn ang="0">
                      <a:pos x="55" y="13"/>
                    </a:cxn>
                    <a:cxn ang="0">
                      <a:pos x="49" y="13"/>
                    </a:cxn>
                    <a:cxn ang="0">
                      <a:pos x="7" y="32"/>
                    </a:cxn>
                    <a:cxn ang="0">
                      <a:pos x="2" y="30"/>
                    </a:cxn>
                    <a:cxn ang="0">
                      <a:pos x="1" y="26"/>
                    </a:cxn>
                    <a:cxn ang="0">
                      <a:pos x="2" y="21"/>
                    </a:cxn>
                    <a:cxn ang="0">
                      <a:pos x="49" y="0"/>
                    </a:cxn>
                    <a:cxn ang="0">
                      <a:pos x="55" y="0"/>
                    </a:cxn>
                    <a:cxn ang="0">
                      <a:pos x="101" y="21"/>
                    </a:cxn>
                    <a:cxn ang="0">
                      <a:pos x="103" y="26"/>
                    </a:cxn>
                    <a:cxn ang="0">
                      <a:pos x="101" y="30"/>
                    </a:cxn>
                  </a:cxnLst>
                  <a:rect l="0" t="0" r="r" b="b"/>
                  <a:pathLst>
                    <a:path w="104" h="32">
                      <a:moveTo>
                        <a:pt x="101" y="30"/>
                      </a:moveTo>
                      <a:cubicBezTo>
                        <a:pt x="100" y="32"/>
                        <a:pt x="98" y="32"/>
                        <a:pt x="96" y="32"/>
                      </a:cubicBezTo>
                      <a:cubicBezTo>
                        <a:pt x="55" y="13"/>
                        <a:pt x="55" y="13"/>
                        <a:pt x="55" y="13"/>
                      </a:cubicBezTo>
                      <a:cubicBezTo>
                        <a:pt x="53" y="12"/>
                        <a:pt x="50" y="12"/>
                        <a:pt x="49" y="13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5" y="32"/>
                        <a:pt x="3" y="32"/>
                        <a:pt x="2" y="30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4"/>
                        <a:pt x="1" y="22"/>
                        <a:pt x="2" y="21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50" y="0"/>
                        <a:pt x="53" y="0"/>
                        <a:pt x="55" y="0"/>
                      </a:cubicBezTo>
                      <a:cubicBezTo>
                        <a:pt x="101" y="21"/>
                        <a:pt x="101" y="21"/>
                        <a:pt x="101" y="21"/>
                      </a:cubicBezTo>
                      <a:cubicBezTo>
                        <a:pt x="103" y="22"/>
                        <a:pt x="104" y="24"/>
                        <a:pt x="103" y="26"/>
                      </a:cubicBezTo>
                      <a:lnTo>
                        <a:pt x="101" y="3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40"/>
                <p:cNvSpPr>
                  <a:spLocks/>
                </p:cNvSpPr>
                <p:nvPr/>
              </p:nvSpPr>
              <p:spPr bwMode="auto">
                <a:xfrm>
                  <a:off x="4008438" y="928686"/>
                  <a:ext cx="31750" cy="96838"/>
                </a:xfrm>
                <a:custGeom>
                  <a:avLst/>
                  <a:gdLst/>
                  <a:ahLst/>
                  <a:cxnLst>
                    <a:cxn ang="0">
                      <a:pos x="14" y="39"/>
                    </a:cxn>
                    <a:cxn ang="0">
                      <a:pos x="11" y="42"/>
                    </a:cxn>
                    <a:cxn ang="0">
                      <a:pos x="3" y="42"/>
                    </a:cxn>
                    <a:cxn ang="0">
                      <a:pos x="0" y="39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1" y="0"/>
                    </a:cxn>
                    <a:cxn ang="0">
                      <a:pos x="14" y="3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14" h="42">
                      <a:moveTo>
                        <a:pt x="14" y="39"/>
                      </a:moveTo>
                      <a:cubicBezTo>
                        <a:pt x="14" y="41"/>
                        <a:pt x="12" y="42"/>
                        <a:pt x="11" y="42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2"/>
                        <a:pt x="0" y="41"/>
                        <a:pt x="0" y="3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4" y="2"/>
                        <a:pt x="14" y="3"/>
                      </a:cubicBezTo>
                      <a:lnTo>
                        <a:pt x="14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: Shape 41"/>
                <p:cNvSpPr>
                  <a:spLocks/>
                </p:cNvSpPr>
                <p:nvPr/>
              </p:nvSpPr>
              <p:spPr bwMode="auto">
                <a:xfrm>
                  <a:off x="4081463" y="928686"/>
                  <a:ext cx="31750" cy="96838"/>
                </a:xfrm>
                <a:custGeom>
                  <a:avLst/>
                  <a:gdLst/>
                  <a:ahLst/>
                  <a:cxnLst>
                    <a:cxn ang="0">
                      <a:pos x="14" y="39"/>
                    </a:cxn>
                    <a:cxn ang="0">
                      <a:pos x="11" y="42"/>
                    </a:cxn>
                    <a:cxn ang="0">
                      <a:pos x="3" y="42"/>
                    </a:cxn>
                    <a:cxn ang="0">
                      <a:pos x="0" y="39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1" y="0"/>
                    </a:cxn>
                    <a:cxn ang="0">
                      <a:pos x="14" y="3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14" h="42">
                      <a:moveTo>
                        <a:pt x="14" y="39"/>
                      </a:moveTo>
                      <a:cubicBezTo>
                        <a:pt x="14" y="41"/>
                        <a:pt x="12" y="42"/>
                        <a:pt x="11" y="42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2"/>
                        <a:pt x="0" y="41"/>
                        <a:pt x="0" y="3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4" y="2"/>
                        <a:pt x="14" y="3"/>
                      </a:cubicBezTo>
                      <a:lnTo>
                        <a:pt x="14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42"/>
                <p:cNvSpPr>
                  <a:spLocks/>
                </p:cNvSpPr>
                <p:nvPr/>
              </p:nvSpPr>
              <p:spPr bwMode="auto">
                <a:xfrm>
                  <a:off x="4154488" y="928686"/>
                  <a:ext cx="30163" cy="96838"/>
                </a:xfrm>
                <a:custGeom>
                  <a:avLst/>
                  <a:gdLst/>
                  <a:ahLst/>
                  <a:cxnLst>
                    <a:cxn ang="0">
                      <a:pos x="13" y="39"/>
                    </a:cxn>
                    <a:cxn ang="0">
                      <a:pos x="11" y="42"/>
                    </a:cxn>
                    <a:cxn ang="0">
                      <a:pos x="3" y="42"/>
                    </a:cxn>
                    <a:cxn ang="0">
                      <a:pos x="0" y="39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1" y="0"/>
                    </a:cxn>
                    <a:cxn ang="0">
                      <a:pos x="13" y="3"/>
                    </a:cxn>
                    <a:cxn ang="0">
                      <a:pos x="13" y="39"/>
                    </a:cxn>
                  </a:cxnLst>
                  <a:rect l="0" t="0" r="r" b="b"/>
                  <a:pathLst>
                    <a:path w="13" h="42">
                      <a:moveTo>
                        <a:pt x="13" y="39"/>
                      </a:moveTo>
                      <a:cubicBezTo>
                        <a:pt x="13" y="41"/>
                        <a:pt x="12" y="42"/>
                        <a:pt x="11" y="42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2"/>
                        <a:pt x="0" y="41"/>
                        <a:pt x="0" y="3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3" y="2"/>
                        <a:pt x="13" y="3"/>
                      </a:cubicBezTo>
                      <a:lnTo>
                        <a:pt x="13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43"/>
                <p:cNvSpPr>
                  <a:spLocks/>
                </p:cNvSpPr>
                <p:nvPr/>
              </p:nvSpPr>
              <p:spPr bwMode="auto">
                <a:xfrm>
                  <a:off x="3978276" y="1046161"/>
                  <a:ext cx="236538" cy="22225"/>
                </a:xfrm>
                <a:custGeom>
                  <a:avLst/>
                  <a:gdLst/>
                  <a:ahLst/>
                  <a:cxnLst>
                    <a:cxn ang="0">
                      <a:pos x="103" y="7"/>
                    </a:cxn>
                    <a:cxn ang="0">
                      <a:pos x="100" y="10"/>
                    </a:cxn>
                    <a:cxn ang="0">
                      <a:pos x="4" y="10"/>
                    </a:cxn>
                    <a:cxn ang="0">
                      <a:pos x="0" y="7"/>
                    </a:cxn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100" y="0"/>
                    </a:cxn>
                    <a:cxn ang="0">
                      <a:pos x="103" y="3"/>
                    </a:cxn>
                    <a:cxn ang="0">
                      <a:pos x="103" y="7"/>
                    </a:cxn>
                  </a:cxnLst>
                  <a:rect l="0" t="0" r="r" b="b"/>
                  <a:pathLst>
                    <a:path w="103" h="10">
                      <a:moveTo>
                        <a:pt x="103" y="7"/>
                      </a:moveTo>
                      <a:cubicBezTo>
                        <a:pt x="103" y="9"/>
                        <a:pt x="102" y="10"/>
                        <a:pt x="100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0" y="9"/>
                        <a:pt x="0" y="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2" y="0"/>
                        <a:pt x="103" y="1"/>
                        <a:pt x="103" y="3"/>
                      </a:cubicBezTo>
                      <a:lnTo>
                        <a:pt x="103" y="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44"/>
                <p:cNvSpPr>
                  <a:spLocks/>
                </p:cNvSpPr>
                <p:nvPr/>
              </p:nvSpPr>
              <p:spPr bwMode="auto">
                <a:xfrm>
                  <a:off x="3959226" y="1082674"/>
                  <a:ext cx="273050" cy="25400"/>
                </a:xfrm>
                <a:custGeom>
                  <a:avLst/>
                  <a:gdLst/>
                  <a:ahLst/>
                  <a:cxnLst>
                    <a:cxn ang="0">
                      <a:pos x="119" y="8"/>
                    </a:cxn>
                    <a:cxn ang="0">
                      <a:pos x="116" y="11"/>
                    </a:cxn>
                    <a:cxn ang="0">
                      <a:pos x="4" y="11"/>
                    </a:cxn>
                    <a:cxn ang="0">
                      <a:pos x="0" y="8"/>
                    </a:cxn>
                    <a:cxn ang="0">
                      <a:pos x="0" y="4"/>
                    </a:cxn>
                    <a:cxn ang="0">
                      <a:pos x="4" y="0"/>
                    </a:cxn>
                    <a:cxn ang="0">
                      <a:pos x="116" y="0"/>
                    </a:cxn>
                    <a:cxn ang="0">
                      <a:pos x="119" y="4"/>
                    </a:cxn>
                    <a:cxn ang="0">
                      <a:pos x="119" y="8"/>
                    </a:cxn>
                  </a:cxnLst>
                  <a:rect l="0" t="0" r="r" b="b"/>
                  <a:pathLst>
                    <a:path w="119" h="11">
                      <a:moveTo>
                        <a:pt x="119" y="8"/>
                      </a:moveTo>
                      <a:cubicBezTo>
                        <a:pt x="119" y="9"/>
                        <a:pt x="117" y="11"/>
                        <a:pt x="116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2" y="11"/>
                        <a:pt x="0" y="9"/>
                        <a:pt x="0" y="8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7" y="0"/>
                        <a:pt x="119" y="2"/>
                        <a:pt x="119" y="4"/>
                      </a:cubicBezTo>
                      <a:lnTo>
                        <a:pt x="119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5" name="Group 113"/>
            <p:cNvGrpSpPr/>
            <p:nvPr/>
          </p:nvGrpSpPr>
          <p:grpSpPr>
            <a:xfrm>
              <a:off x="270736" y="1296872"/>
              <a:ext cx="2184893" cy="649603"/>
              <a:chOff x="1415480" y="1669738"/>
              <a:chExt cx="2913191" cy="866137"/>
            </a:xfrm>
          </p:grpSpPr>
          <p:sp>
            <p:nvSpPr>
              <p:cNvPr id="22" name="TextBox 114"/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3" name="TextBox 115"/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288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270736" y="2435968"/>
            <a:ext cx="2716652" cy="649603"/>
            <a:chOff x="270736" y="2435968"/>
            <a:chExt cx="2716652" cy="649603"/>
          </a:xfrm>
        </p:grpSpPr>
        <p:grpSp>
          <p:nvGrpSpPr>
            <p:cNvPr id="9" name="Group 50"/>
            <p:cNvGrpSpPr/>
            <p:nvPr/>
          </p:nvGrpSpPr>
          <p:grpSpPr>
            <a:xfrm>
              <a:off x="2455629" y="2497324"/>
              <a:ext cx="531759" cy="526894"/>
              <a:chOff x="2438400" y="2680880"/>
              <a:chExt cx="638468" cy="632627"/>
            </a:xfrm>
          </p:grpSpPr>
          <p:sp>
            <p:nvSpPr>
              <p:cNvPr id="42" name="Oval 51"/>
              <p:cNvSpPr/>
              <p:nvPr/>
            </p:nvSpPr>
            <p:spPr>
              <a:xfrm rot="18900000">
                <a:off x="2438400" y="2680880"/>
                <a:ext cx="638468" cy="63262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3" name="Group 52"/>
              <p:cNvGrpSpPr/>
              <p:nvPr/>
            </p:nvGrpSpPr>
            <p:grpSpPr>
              <a:xfrm>
                <a:off x="2565879" y="2816091"/>
                <a:ext cx="383510" cy="362204"/>
                <a:chOff x="5530851" y="1866899"/>
                <a:chExt cx="285750" cy="269875"/>
              </a:xfrm>
              <a:solidFill>
                <a:schemeClr val="bg1"/>
              </a:solidFill>
            </p:grpSpPr>
            <p:sp>
              <p:nvSpPr>
                <p:cNvPr id="44" name="Oval 53"/>
                <p:cNvSpPr>
                  <a:spLocks/>
                </p:cNvSpPr>
                <p:nvPr/>
              </p:nvSpPr>
              <p:spPr bwMode="auto">
                <a:xfrm>
                  <a:off x="5661026" y="1912936"/>
                  <a:ext cx="68263" cy="6826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: Shape 54"/>
                <p:cNvSpPr>
                  <a:spLocks/>
                </p:cNvSpPr>
                <p:nvPr/>
              </p:nvSpPr>
              <p:spPr bwMode="auto">
                <a:xfrm>
                  <a:off x="5530851" y="1866899"/>
                  <a:ext cx="285750" cy="269875"/>
                </a:xfrm>
                <a:custGeom>
                  <a:avLst/>
                  <a:gdLst/>
                  <a:ahLst/>
                  <a:cxnLst>
                    <a:cxn ang="0">
                      <a:pos x="100" y="75"/>
                    </a:cxn>
                    <a:cxn ang="0">
                      <a:pos x="97" y="77"/>
                    </a:cxn>
                    <a:cxn ang="0">
                      <a:pos x="96" y="77"/>
                    </a:cxn>
                    <a:cxn ang="0">
                      <a:pos x="90" y="57"/>
                    </a:cxn>
                    <a:cxn ang="0">
                      <a:pos x="84" y="53"/>
                    </a:cxn>
                    <a:cxn ang="0">
                      <a:pos x="82" y="53"/>
                    </a:cxn>
                    <a:cxn ang="0">
                      <a:pos x="60" y="53"/>
                    </a:cxn>
                    <a:cxn ang="0">
                      <a:pos x="55" y="57"/>
                    </a:cxn>
                    <a:cxn ang="0">
                      <a:pos x="48" y="76"/>
                    </a:cxn>
                    <a:cxn ang="0">
                      <a:pos x="47" y="76"/>
                    </a:cxn>
                    <a:cxn ang="0">
                      <a:pos x="46" y="75"/>
                    </a:cxn>
                    <a:cxn ang="0">
                      <a:pos x="46" y="20"/>
                    </a:cxn>
                    <a:cxn ang="0">
                      <a:pos x="73" y="9"/>
                    </a:cxn>
                    <a:cxn ang="0">
                      <a:pos x="100" y="20"/>
                    </a:cxn>
                    <a:cxn ang="0">
                      <a:pos x="111" y="48"/>
                    </a:cxn>
                    <a:cxn ang="0">
                      <a:pos x="100" y="75"/>
                    </a:cxn>
                    <a:cxn ang="0">
                      <a:pos x="78" y="78"/>
                    </a:cxn>
                    <a:cxn ang="0">
                      <a:pos x="73" y="83"/>
                    </a:cxn>
                    <a:cxn ang="0">
                      <a:pos x="71" y="83"/>
                    </a:cxn>
                    <a:cxn ang="0">
                      <a:pos x="66" y="78"/>
                    </a:cxn>
                    <a:cxn ang="0">
                      <a:pos x="66" y="76"/>
                    </a:cxn>
                    <a:cxn ang="0">
                      <a:pos x="68" y="63"/>
                    </a:cxn>
                    <a:cxn ang="0">
                      <a:pos x="68" y="60"/>
                    </a:cxn>
                    <a:cxn ang="0">
                      <a:pos x="69" y="59"/>
                    </a:cxn>
                    <a:cxn ang="0">
                      <a:pos x="75" y="59"/>
                    </a:cxn>
                    <a:cxn ang="0">
                      <a:pos x="76" y="60"/>
                    </a:cxn>
                    <a:cxn ang="0">
                      <a:pos x="76" y="63"/>
                    </a:cxn>
                    <a:cxn ang="0">
                      <a:pos x="79" y="76"/>
                    </a:cxn>
                    <a:cxn ang="0">
                      <a:pos x="78" y="78"/>
                    </a:cxn>
                    <a:cxn ang="0">
                      <a:pos x="106" y="14"/>
                    </a:cxn>
                    <a:cxn ang="0">
                      <a:pos x="73" y="0"/>
                    </a:cxn>
                    <a:cxn ang="0">
                      <a:pos x="39" y="14"/>
                    </a:cxn>
                    <a:cxn ang="0">
                      <a:pos x="25" y="42"/>
                    </a:cxn>
                    <a:cxn ang="0">
                      <a:pos x="32" y="71"/>
                    </a:cxn>
                    <a:cxn ang="0">
                      <a:pos x="31" y="76"/>
                    </a:cxn>
                    <a:cxn ang="0">
                      <a:pos x="6" y="101"/>
                    </a:cxn>
                    <a:cxn ang="0">
                      <a:pos x="4" y="115"/>
                    </a:cxn>
                    <a:cxn ang="0">
                      <a:pos x="5" y="116"/>
                    </a:cxn>
                    <a:cxn ang="0">
                      <a:pos x="10" y="118"/>
                    </a:cxn>
                    <a:cxn ang="0">
                      <a:pos x="19" y="114"/>
                    </a:cxn>
                    <a:cxn ang="0">
                      <a:pos x="44" y="89"/>
                    </a:cxn>
                    <a:cxn ang="0">
                      <a:pos x="44" y="89"/>
                    </a:cxn>
                    <a:cxn ang="0">
                      <a:pos x="47" y="88"/>
                    </a:cxn>
                    <a:cxn ang="0">
                      <a:pos x="49" y="88"/>
                    </a:cxn>
                    <a:cxn ang="0">
                      <a:pos x="54" y="91"/>
                    </a:cxn>
                    <a:cxn ang="0">
                      <a:pos x="57" y="92"/>
                    </a:cxn>
                    <a:cxn ang="0">
                      <a:pos x="61" y="94"/>
                    </a:cxn>
                    <a:cxn ang="0">
                      <a:pos x="73" y="95"/>
                    </a:cxn>
                    <a:cxn ang="0">
                      <a:pos x="88" y="93"/>
                    </a:cxn>
                    <a:cxn ang="0">
                      <a:pos x="90" y="92"/>
                    </a:cxn>
                    <a:cxn ang="0">
                      <a:pos x="100" y="87"/>
                    </a:cxn>
                    <a:cxn ang="0">
                      <a:pos x="106" y="81"/>
                    </a:cxn>
                    <a:cxn ang="0">
                      <a:pos x="106" y="14"/>
                    </a:cxn>
                  </a:cxnLst>
                  <a:rect l="0" t="0" r="r" b="b"/>
                  <a:pathLst>
                    <a:path w="125" h="118">
                      <a:moveTo>
                        <a:pt x="100" y="75"/>
                      </a:moveTo>
                      <a:cubicBezTo>
                        <a:pt x="99" y="75"/>
                        <a:pt x="98" y="76"/>
                        <a:pt x="97" y="77"/>
                      </a:cubicBezTo>
                      <a:cubicBezTo>
                        <a:pt x="97" y="77"/>
                        <a:pt x="97" y="77"/>
                        <a:pt x="96" y="77"/>
                      </a:cubicBezTo>
                      <a:cubicBezTo>
                        <a:pt x="90" y="57"/>
                        <a:pt x="90" y="57"/>
                        <a:pt x="90" y="57"/>
                      </a:cubicBezTo>
                      <a:cubicBezTo>
                        <a:pt x="89" y="55"/>
                        <a:pt x="86" y="53"/>
                        <a:pt x="84" y="53"/>
                      </a:cubicBezTo>
                      <a:cubicBezTo>
                        <a:pt x="83" y="53"/>
                        <a:pt x="83" y="53"/>
                        <a:pt x="82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58" y="53"/>
                        <a:pt x="55" y="55"/>
                        <a:pt x="55" y="57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48" y="77"/>
                        <a:pt x="48" y="77"/>
                        <a:pt x="47" y="76"/>
                      </a:cubicBezTo>
                      <a:cubicBezTo>
                        <a:pt x="47" y="76"/>
                        <a:pt x="46" y="75"/>
                        <a:pt x="46" y="75"/>
                      </a:cubicBezTo>
                      <a:cubicBezTo>
                        <a:pt x="31" y="60"/>
                        <a:pt x="31" y="35"/>
                        <a:pt x="46" y="20"/>
                      </a:cubicBezTo>
                      <a:cubicBezTo>
                        <a:pt x="53" y="13"/>
                        <a:pt x="62" y="9"/>
                        <a:pt x="73" y="9"/>
                      </a:cubicBezTo>
                      <a:cubicBezTo>
                        <a:pt x="83" y="9"/>
                        <a:pt x="93" y="13"/>
                        <a:pt x="100" y="20"/>
                      </a:cubicBezTo>
                      <a:cubicBezTo>
                        <a:pt x="107" y="28"/>
                        <a:pt x="111" y="37"/>
                        <a:pt x="111" y="48"/>
                      </a:cubicBezTo>
                      <a:cubicBezTo>
                        <a:pt x="111" y="58"/>
                        <a:pt x="107" y="67"/>
                        <a:pt x="100" y="75"/>
                      </a:cubicBezTo>
                      <a:moveTo>
                        <a:pt x="78" y="78"/>
                      </a:moveTo>
                      <a:cubicBezTo>
                        <a:pt x="73" y="83"/>
                        <a:pt x="73" y="83"/>
                        <a:pt x="73" y="83"/>
                      </a:cubicBezTo>
                      <a:cubicBezTo>
                        <a:pt x="73" y="83"/>
                        <a:pt x="72" y="83"/>
                        <a:pt x="71" y="83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78"/>
                        <a:pt x="65" y="77"/>
                        <a:pt x="66" y="76"/>
                      </a:cubicBezTo>
                      <a:cubicBezTo>
                        <a:pt x="66" y="76"/>
                        <a:pt x="68" y="66"/>
                        <a:pt x="68" y="63"/>
                      </a:cubicBezTo>
                      <a:cubicBezTo>
                        <a:pt x="68" y="63"/>
                        <a:pt x="68" y="60"/>
                        <a:pt x="68" y="60"/>
                      </a:cubicBezTo>
                      <a:cubicBezTo>
                        <a:pt x="68" y="60"/>
                        <a:pt x="69" y="59"/>
                        <a:pt x="69" y="59"/>
                      </a:cubicBezTo>
                      <a:cubicBezTo>
                        <a:pt x="75" y="59"/>
                        <a:pt x="75" y="59"/>
                        <a:pt x="75" y="59"/>
                      </a:cubicBezTo>
                      <a:cubicBezTo>
                        <a:pt x="76" y="59"/>
                        <a:pt x="76" y="60"/>
                        <a:pt x="76" y="60"/>
                      </a:cubicBezTo>
                      <a:cubicBezTo>
                        <a:pt x="76" y="60"/>
                        <a:pt x="76" y="63"/>
                        <a:pt x="76" y="63"/>
                      </a:cubicBezTo>
                      <a:cubicBezTo>
                        <a:pt x="77" y="66"/>
                        <a:pt x="79" y="76"/>
                        <a:pt x="79" y="76"/>
                      </a:cubicBezTo>
                      <a:cubicBezTo>
                        <a:pt x="79" y="77"/>
                        <a:pt x="79" y="78"/>
                        <a:pt x="78" y="78"/>
                      </a:cubicBezTo>
                      <a:moveTo>
                        <a:pt x="106" y="14"/>
                      </a:moveTo>
                      <a:cubicBezTo>
                        <a:pt x="97" y="5"/>
                        <a:pt x="85" y="0"/>
                        <a:pt x="73" y="0"/>
                      </a:cubicBezTo>
                      <a:cubicBezTo>
                        <a:pt x="60" y="0"/>
                        <a:pt x="48" y="5"/>
                        <a:pt x="39" y="14"/>
                      </a:cubicBezTo>
                      <a:cubicBezTo>
                        <a:pt x="31" y="21"/>
                        <a:pt x="26" y="31"/>
                        <a:pt x="25" y="42"/>
                      </a:cubicBezTo>
                      <a:cubicBezTo>
                        <a:pt x="24" y="52"/>
                        <a:pt x="26" y="62"/>
                        <a:pt x="32" y="71"/>
                      </a:cubicBezTo>
                      <a:cubicBezTo>
                        <a:pt x="32" y="73"/>
                        <a:pt x="33" y="75"/>
                        <a:pt x="31" y="76"/>
                      </a:cubicBezTo>
                      <a:cubicBezTo>
                        <a:pt x="6" y="101"/>
                        <a:pt x="6" y="101"/>
                        <a:pt x="6" y="101"/>
                      </a:cubicBezTo>
                      <a:cubicBezTo>
                        <a:pt x="2" y="105"/>
                        <a:pt x="0" y="111"/>
                        <a:pt x="4" y="115"/>
                      </a:cubicBezTo>
                      <a:cubicBezTo>
                        <a:pt x="5" y="116"/>
                        <a:pt x="5" y="116"/>
                        <a:pt x="5" y="116"/>
                      </a:cubicBezTo>
                      <a:cubicBezTo>
                        <a:pt x="6" y="117"/>
                        <a:pt x="8" y="118"/>
                        <a:pt x="10" y="118"/>
                      </a:cubicBezTo>
                      <a:cubicBezTo>
                        <a:pt x="13" y="118"/>
                        <a:pt x="16" y="117"/>
                        <a:pt x="19" y="114"/>
                      </a:cubicBezTo>
                      <a:cubicBezTo>
                        <a:pt x="44" y="89"/>
                        <a:pt x="44" y="89"/>
                        <a:pt x="44" y="89"/>
                      </a:cubicBezTo>
                      <a:cubicBezTo>
                        <a:pt x="44" y="89"/>
                        <a:pt x="44" y="89"/>
                        <a:pt x="44" y="89"/>
                      </a:cubicBezTo>
                      <a:cubicBezTo>
                        <a:pt x="45" y="88"/>
                        <a:pt x="46" y="88"/>
                        <a:pt x="47" y="88"/>
                      </a:cubicBezTo>
                      <a:cubicBezTo>
                        <a:pt x="48" y="88"/>
                        <a:pt x="49" y="88"/>
                        <a:pt x="49" y="88"/>
                      </a:cubicBezTo>
                      <a:cubicBezTo>
                        <a:pt x="51" y="90"/>
                        <a:pt x="52" y="90"/>
                        <a:pt x="54" y="91"/>
                      </a:cubicBezTo>
                      <a:cubicBezTo>
                        <a:pt x="55" y="92"/>
                        <a:pt x="56" y="92"/>
                        <a:pt x="57" y="92"/>
                      </a:cubicBezTo>
                      <a:cubicBezTo>
                        <a:pt x="58" y="93"/>
                        <a:pt x="59" y="93"/>
                        <a:pt x="61" y="94"/>
                      </a:cubicBezTo>
                      <a:cubicBezTo>
                        <a:pt x="65" y="95"/>
                        <a:pt x="69" y="95"/>
                        <a:pt x="73" y="95"/>
                      </a:cubicBezTo>
                      <a:cubicBezTo>
                        <a:pt x="78" y="95"/>
                        <a:pt x="83" y="94"/>
                        <a:pt x="88" y="93"/>
                      </a:cubicBezTo>
                      <a:cubicBezTo>
                        <a:pt x="89" y="93"/>
                        <a:pt x="89" y="92"/>
                        <a:pt x="90" y="92"/>
                      </a:cubicBezTo>
                      <a:cubicBezTo>
                        <a:pt x="94" y="91"/>
                        <a:pt x="97" y="89"/>
                        <a:pt x="100" y="87"/>
                      </a:cubicBezTo>
                      <a:cubicBezTo>
                        <a:pt x="102" y="85"/>
                        <a:pt x="104" y="83"/>
                        <a:pt x="106" y="81"/>
                      </a:cubicBezTo>
                      <a:cubicBezTo>
                        <a:pt x="125" y="63"/>
                        <a:pt x="125" y="32"/>
                        <a:pt x="106" y="1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6" name="Group 119"/>
            <p:cNvGrpSpPr/>
            <p:nvPr/>
          </p:nvGrpSpPr>
          <p:grpSpPr>
            <a:xfrm>
              <a:off x="270736" y="2435968"/>
              <a:ext cx="2184893" cy="649603"/>
              <a:chOff x="1415480" y="1669738"/>
              <a:chExt cx="2913191" cy="866137"/>
            </a:xfrm>
          </p:grpSpPr>
          <p:sp>
            <p:nvSpPr>
              <p:cNvPr id="20" name="TextBox 120"/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1" name="TextBox 121"/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288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270736" y="3575064"/>
            <a:ext cx="2716652" cy="649603"/>
            <a:chOff x="270736" y="3575064"/>
            <a:chExt cx="2716652" cy="649603"/>
          </a:xfrm>
        </p:grpSpPr>
        <p:grpSp>
          <p:nvGrpSpPr>
            <p:cNvPr id="11" name="Group 55"/>
            <p:cNvGrpSpPr/>
            <p:nvPr/>
          </p:nvGrpSpPr>
          <p:grpSpPr>
            <a:xfrm>
              <a:off x="2455629" y="3658178"/>
              <a:ext cx="531759" cy="526894"/>
              <a:chOff x="2438400" y="3906247"/>
              <a:chExt cx="638468" cy="632627"/>
            </a:xfrm>
          </p:grpSpPr>
          <p:sp>
            <p:nvSpPr>
              <p:cNvPr id="30" name="Oval 56"/>
              <p:cNvSpPr/>
              <p:nvPr/>
            </p:nvSpPr>
            <p:spPr>
              <a:xfrm rot="18900000">
                <a:off x="2438400" y="3906247"/>
                <a:ext cx="638468" cy="63262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1" name="Group 57"/>
              <p:cNvGrpSpPr/>
              <p:nvPr/>
            </p:nvGrpSpPr>
            <p:grpSpPr>
              <a:xfrm>
                <a:off x="2598452" y="4071806"/>
                <a:ext cx="318371" cy="301515"/>
                <a:chOff x="5133976" y="846136"/>
                <a:chExt cx="269875" cy="255588"/>
              </a:xfrm>
              <a:solidFill>
                <a:schemeClr val="bg1"/>
              </a:solidFill>
            </p:grpSpPr>
            <p:sp>
              <p:nvSpPr>
                <p:cNvPr id="32" name="Freeform: Shape 63"/>
                <p:cNvSpPr>
                  <a:spLocks/>
                </p:cNvSpPr>
                <p:nvPr/>
              </p:nvSpPr>
              <p:spPr bwMode="auto">
                <a:xfrm>
                  <a:off x="5191126" y="995361"/>
                  <a:ext cx="34925" cy="39688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4"/>
                    </a:cxn>
                    <a:cxn ang="0">
                      <a:pos x="3" y="17"/>
                    </a:cxn>
                    <a:cxn ang="0">
                      <a:pos x="12" y="17"/>
                    </a:cxn>
                    <a:cxn ang="0">
                      <a:pos x="15" y="14"/>
                    </a:cxn>
                    <a:cxn ang="0">
                      <a:pos x="15" y="3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5" h="17">
                      <a:moveTo>
                        <a:pt x="12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4" y="17"/>
                        <a:pt x="15" y="16"/>
                        <a:pt x="15" y="14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1"/>
                        <a:pt x="14" y="0"/>
                        <a:pt x="1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: Shape 64"/>
                <p:cNvSpPr>
                  <a:spLocks/>
                </p:cNvSpPr>
                <p:nvPr/>
              </p:nvSpPr>
              <p:spPr bwMode="auto">
                <a:xfrm>
                  <a:off x="5308601" y="1052511"/>
                  <a:ext cx="74613" cy="4763"/>
                </a:xfrm>
                <a:custGeom>
                  <a:avLst/>
                  <a:gdLst/>
                  <a:ahLst/>
                  <a:cxnLst>
                    <a:cxn ang="0">
                      <a:pos x="33" y="1"/>
                    </a:cxn>
                    <a:cxn ang="0">
                      <a:pos x="32" y="2"/>
                    </a:cxn>
                    <a:cxn ang="0">
                      <a:pos x="1" y="2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32" y="0"/>
                    </a:cxn>
                    <a:cxn ang="0">
                      <a:pos x="33" y="1"/>
                    </a:cxn>
                  </a:cxnLst>
                  <a:rect l="0" t="0" r="r" b="b"/>
                  <a:pathLst>
                    <a:path w="33" h="2">
                      <a:moveTo>
                        <a:pt x="33" y="1"/>
                      </a:moveTo>
                      <a:cubicBezTo>
                        <a:pt x="33" y="2"/>
                        <a:pt x="32" y="2"/>
                        <a:pt x="3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: Shape 65"/>
                <p:cNvSpPr>
                  <a:spLocks/>
                </p:cNvSpPr>
                <p:nvPr/>
              </p:nvSpPr>
              <p:spPr bwMode="auto">
                <a:xfrm>
                  <a:off x="5308601" y="993773"/>
                  <a:ext cx="31750" cy="6350"/>
                </a:xfrm>
                <a:custGeom>
                  <a:avLst/>
                  <a:gdLst/>
                  <a:ahLst/>
                  <a:cxnLst>
                    <a:cxn ang="0">
                      <a:pos x="14" y="2"/>
                    </a:cxn>
                    <a:cxn ang="0">
                      <a:pos x="13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3" y="0"/>
                    </a:cxn>
                    <a:cxn ang="0">
                      <a:pos x="14" y="1"/>
                    </a:cxn>
                    <a:cxn ang="0">
                      <a:pos x="14" y="2"/>
                    </a:cxn>
                  </a:cxnLst>
                  <a:rect l="0" t="0" r="r" b="b"/>
                  <a:pathLst>
                    <a:path w="14" h="3">
                      <a:moveTo>
                        <a:pt x="14" y="2"/>
                      </a:move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1"/>
                        <a:pt x="14" y="1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: Shape 66"/>
                <p:cNvSpPr>
                  <a:spLocks/>
                </p:cNvSpPr>
                <p:nvPr/>
              </p:nvSpPr>
              <p:spPr bwMode="auto">
                <a:xfrm>
                  <a:off x="5351463" y="1071561"/>
                  <a:ext cx="30163" cy="6350"/>
                </a:xfrm>
                <a:custGeom>
                  <a:avLst/>
                  <a:gdLst/>
                  <a:ahLst/>
                  <a:cxnLst>
                    <a:cxn ang="0">
                      <a:pos x="13" y="2"/>
                    </a:cxn>
                    <a:cxn ang="0">
                      <a:pos x="13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3" y="0"/>
                    </a:cxn>
                    <a:cxn ang="0">
                      <a:pos x="13" y="1"/>
                    </a:cxn>
                    <a:cxn ang="0">
                      <a:pos x="13" y="2"/>
                    </a:cxn>
                  </a:cxnLst>
                  <a:rect l="0" t="0" r="r" b="b"/>
                  <a:pathLst>
                    <a:path w="13" h="3">
                      <a:moveTo>
                        <a:pt x="13" y="2"/>
                      </a:moveTo>
                      <a:cubicBezTo>
                        <a:pt x="13" y="2"/>
                        <a:pt x="13" y="3"/>
                        <a:pt x="1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1"/>
                        <a:pt x="13" y="1"/>
                      </a:cubicBezTo>
                      <a:lnTo>
                        <a:pt x="13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: Shape 67"/>
                <p:cNvSpPr>
                  <a:spLocks/>
                </p:cNvSpPr>
                <p:nvPr/>
              </p:nvSpPr>
              <p:spPr bwMode="auto">
                <a:xfrm>
                  <a:off x="5308601" y="1014411"/>
                  <a:ext cx="44450" cy="4763"/>
                </a:xfrm>
                <a:custGeom>
                  <a:avLst/>
                  <a:gdLst/>
                  <a:ahLst/>
                  <a:cxnLst>
                    <a:cxn ang="0">
                      <a:pos x="20" y="1"/>
                    </a:cxn>
                    <a:cxn ang="0">
                      <a:pos x="19" y="2"/>
                    </a:cxn>
                    <a:cxn ang="0">
                      <a:pos x="1" y="2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9" y="0"/>
                    </a:cxn>
                    <a:cxn ang="0">
                      <a:pos x="20" y="1"/>
                    </a:cxn>
                  </a:cxnLst>
                  <a:rect l="0" t="0" r="r" b="b"/>
                  <a:pathLst>
                    <a:path w="20" h="2">
                      <a:moveTo>
                        <a:pt x="20" y="1"/>
                      </a:moveTo>
                      <a:cubicBezTo>
                        <a:pt x="20" y="2"/>
                        <a:pt x="20" y="2"/>
                        <a:pt x="19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: Shape 68"/>
                <p:cNvSpPr>
                  <a:spLocks/>
                </p:cNvSpPr>
                <p:nvPr/>
              </p:nvSpPr>
              <p:spPr bwMode="auto">
                <a:xfrm>
                  <a:off x="5308601" y="1031873"/>
                  <a:ext cx="74613" cy="7938"/>
                </a:xfrm>
                <a:custGeom>
                  <a:avLst/>
                  <a:gdLst/>
                  <a:ahLst/>
                  <a:cxnLst>
                    <a:cxn ang="0">
                      <a:pos x="33" y="2"/>
                    </a:cxn>
                    <a:cxn ang="0">
                      <a:pos x="32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32" y="0"/>
                    </a:cxn>
                    <a:cxn ang="0">
                      <a:pos x="33" y="1"/>
                    </a:cxn>
                    <a:cxn ang="0">
                      <a:pos x="33" y="2"/>
                    </a:cxn>
                  </a:cxnLst>
                  <a:rect l="0" t="0" r="r" b="b"/>
                  <a:pathLst>
                    <a:path w="33" h="3">
                      <a:moveTo>
                        <a:pt x="33" y="2"/>
                      </a:moveTo>
                      <a:cubicBezTo>
                        <a:pt x="33" y="2"/>
                        <a:pt x="32" y="3"/>
                        <a:pt x="32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3" y="1"/>
                        <a:pt x="33" y="1"/>
                      </a:cubicBezTo>
                      <a:lnTo>
                        <a:pt x="33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: Shape 69"/>
                <p:cNvSpPr>
                  <a:spLocks/>
                </p:cNvSpPr>
                <p:nvPr/>
              </p:nvSpPr>
              <p:spPr bwMode="auto">
                <a:xfrm>
                  <a:off x="5287963" y="963611"/>
                  <a:ext cx="115888" cy="138113"/>
                </a:xfrm>
                <a:custGeom>
                  <a:avLst/>
                  <a:gdLst/>
                  <a:ahLst/>
                  <a:cxnLst>
                    <a:cxn ang="0">
                      <a:pos x="47" y="58"/>
                    </a:cxn>
                    <a:cxn ang="0">
                      <a:pos x="3" y="58"/>
                    </a:cxn>
                    <a:cxn ang="0">
                      <a:pos x="3" y="57"/>
                    </a:cxn>
                    <a:cxn ang="0">
                      <a:pos x="3" y="4"/>
                    </a:cxn>
                    <a:cxn ang="0">
                      <a:pos x="4" y="3"/>
                    </a:cxn>
                    <a:cxn ang="0">
                      <a:pos x="28" y="3"/>
                    </a:cxn>
                    <a:cxn ang="0">
                      <a:pos x="29" y="5"/>
                    </a:cxn>
                    <a:cxn ang="0">
                      <a:pos x="29" y="16"/>
                    </a:cxn>
                    <a:cxn ang="0">
                      <a:pos x="33" y="20"/>
                    </a:cxn>
                    <a:cxn ang="0">
                      <a:pos x="48" y="20"/>
                    </a:cxn>
                    <a:cxn ang="0">
                      <a:pos x="48" y="21"/>
                    </a:cxn>
                    <a:cxn ang="0">
                      <a:pos x="48" y="57"/>
                    </a:cxn>
                    <a:cxn ang="0">
                      <a:pos x="47" y="58"/>
                    </a:cxn>
                    <a:cxn ang="0">
                      <a:pos x="32" y="6"/>
                    </a:cxn>
                    <a:cxn ang="0">
                      <a:pos x="33" y="6"/>
                    </a:cxn>
                    <a:cxn ang="0">
                      <a:pos x="45" y="16"/>
                    </a:cxn>
                    <a:cxn ang="0">
                      <a:pos x="45" y="17"/>
                    </a:cxn>
                    <a:cxn ang="0">
                      <a:pos x="33" y="17"/>
                    </a:cxn>
                    <a:cxn ang="0">
                      <a:pos x="32" y="16"/>
                    </a:cxn>
                    <a:cxn ang="0">
                      <a:pos x="32" y="6"/>
                    </a:cxn>
                    <a:cxn ang="0">
                      <a:pos x="49" y="15"/>
                    </a:cxn>
                    <a:cxn ang="0">
                      <a:pos x="33" y="2"/>
                    </a:cxn>
                    <a:cxn ang="0">
                      <a:pos x="28" y="0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0" y="57"/>
                    </a:cxn>
                    <a:cxn ang="0">
                      <a:pos x="4" y="60"/>
                    </a:cxn>
                    <a:cxn ang="0">
                      <a:pos x="47" y="60"/>
                    </a:cxn>
                    <a:cxn ang="0">
                      <a:pos x="51" y="57"/>
                    </a:cxn>
                    <a:cxn ang="0">
                      <a:pos x="51" y="20"/>
                    </a:cxn>
                    <a:cxn ang="0">
                      <a:pos x="49" y="15"/>
                    </a:cxn>
                  </a:cxnLst>
                  <a:rect l="0" t="0" r="r" b="b"/>
                  <a:pathLst>
                    <a:path w="51" h="60">
                      <a:moveTo>
                        <a:pt x="47" y="58"/>
                      </a:moveTo>
                      <a:cubicBezTo>
                        <a:pt x="3" y="58"/>
                        <a:pt x="3" y="58"/>
                        <a:pt x="3" y="58"/>
                      </a:cubicBezTo>
                      <a:cubicBezTo>
                        <a:pt x="3" y="58"/>
                        <a:pt x="3" y="58"/>
                        <a:pt x="3" y="57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4" y="3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9" y="3"/>
                        <a:pt x="29" y="3"/>
                        <a:pt x="29" y="5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8"/>
                        <a:pt x="31" y="20"/>
                        <a:pt x="33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cubicBezTo>
                        <a:pt x="48" y="20"/>
                        <a:pt x="48" y="20"/>
                        <a:pt x="48" y="21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8" y="57"/>
                        <a:pt x="48" y="58"/>
                        <a:pt x="47" y="58"/>
                      </a:cubicBezTo>
                      <a:moveTo>
                        <a:pt x="32" y="6"/>
                      </a:moveTo>
                      <a:cubicBezTo>
                        <a:pt x="32" y="5"/>
                        <a:pt x="33" y="6"/>
                        <a:pt x="33" y="6"/>
                      </a:cubicBezTo>
                      <a:cubicBezTo>
                        <a:pt x="45" y="16"/>
                        <a:pt x="45" y="16"/>
                        <a:pt x="45" y="16"/>
                      </a:cubicBezTo>
                      <a:cubicBezTo>
                        <a:pt x="45" y="16"/>
                        <a:pt x="46" y="17"/>
                        <a:pt x="45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7"/>
                        <a:pt x="32" y="17"/>
                        <a:pt x="32" y="16"/>
                      </a:cubicBezTo>
                      <a:lnTo>
                        <a:pt x="32" y="6"/>
                      </a:lnTo>
                      <a:close/>
                      <a:moveTo>
                        <a:pt x="49" y="15"/>
                      </a:move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4" y="60"/>
                        <a:pt x="4" y="60"/>
                      </a:cubicBezTo>
                      <a:cubicBezTo>
                        <a:pt x="47" y="60"/>
                        <a:pt x="47" y="60"/>
                        <a:pt x="47" y="60"/>
                      </a:cubicBezTo>
                      <a:cubicBezTo>
                        <a:pt x="49" y="60"/>
                        <a:pt x="51" y="59"/>
                        <a:pt x="51" y="57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18"/>
                        <a:pt x="50" y="16"/>
                        <a:pt x="49" y="15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70"/>
                <p:cNvSpPr>
                  <a:spLocks/>
                </p:cNvSpPr>
                <p:nvPr/>
              </p:nvSpPr>
              <p:spPr bwMode="auto">
                <a:xfrm>
                  <a:off x="5133976" y="846136"/>
                  <a:ext cx="268288" cy="247650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7" y="7"/>
                    </a:cxn>
                    <a:cxn ang="0">
                      <a:pos x="79" y="7"/>
                    </a:cxn>
                    <a:cxn ang="0">
                      <a:pos x="80" y="8"/>
                    </a:cxn>
                    <a:cxn ang="0">
                      <a:pos x="80" y="14"/>
                    </a:cxn>
                    <a:cxn ang="0">
                      <a:pos x="79" y="14"/>
                    </a:cxn>
                    <a:cxn ang="0">
                      <a:pos x="37" y="14"/>
                    </a:cxn>
                    <a:cxn ang="0">
                      <a:pos x="37" y="14"/>
                    </a:cxn>
                    <a:cxn ang="0">
                      <a:pos x="37" y="7"/>
                    </a:cxn>
                    <a:cxn ang="0">
                      <a:pos x="61" y="102"/>
                    </a:cxn>
                    <a:cxn ang="0">
                      <a:pos x="60" y="101"/>
                    </a:cxn>
                    <a:cxn ang="0">
                      <a:pos x="13" y="101"/>
                    </a:cxn>
                    <a:cxn ang="0">
                      <a:pos x="10" y="99"/>
                    </a:cxn>
                    <a:cxn ang="0">
                      <a:pos x="10" y="74"/>
                    </a:cxn>
                    <a:cxn ang="0">
                      <a:pos x="11" y="73"/>
                    </a:cxn>
                    <a:cxn ang="0">
                      <a:pos x="17" y="73"/>
                    </a:cxn>
                    <a:cxn ang="0">
                      <a:pos x="18" y="72"/>
                    </a:cxn>
                    <a:cxn ang="0">
                      <a:pos x="18" y="66"/>
                    </a:cxn>
                    <a:cxn ang="0">
                      <a:pos x="24" y="57"/>
                    </a:cxn>
                    <a:cxn ang="0">
                      <a:pos x="42" y="57"/>
                    </a:cxn>
                    <a:cxn ang="0">
                      <a:pos x="48" y="66"/>
                    </a:cxn>
                    <a:cxn ang="0">
                      <a:pos x="48" y="72"/>
                    </a:cxn>
                    <a:cxn ang="0">
                      <a:pos x="49" y="73"/>
                    </a:cxn>
                    <a:cxn ang="0">
                      <a:pos x="60" y="73"/>
                    </a:cxn>
                    <a:cxn ang="0">
                      <a:pos x="61" y="72"/>
                    </a:cxn>
                    <a:cxn ang="0">
                      <a:pos x="61" y="53"/>
                    </a:cxn>
                    <a:cxn ang="0">
                      <a:pos x="69" y="45"/>
                    </a:cxn>
                    <a:cxn ang="0">
                      <a:pos x="96" y="45"/>
                    </a:cxn>
                    <a:cxn ang="0">
                      <a:pos x="104" y="48"/>
                    </a:cxn>
                    <a:cxn ang="0">
                      <a:pos x="116" y="58"/>
                    </a:cxn>
                    <a:cxn ang="0">
                      <a:pos x="117" y="57"/>
                    </a:cxn>
                    <a:cxn ang="0">
                      <a:pos x="117" y="20"/>
                    </a:cxn>
                    <a:cxn ang="0">
                      <a:pos x="111" y="14"/>
                    </a:cxn>
                    <a:cxn ang="0">
                      <a:pos x="87" y="14"/>
                    </a:cxn>
                    <a:cxn ang="0">
                      <a:pos x="86" y="14"/>
                    </a:cxn>
                    <a:cxn ang="0">
                      <a:pos x="86" y="7"/>
                    </a:cxn>
                    <a:cxn ang="0">
                      <a:pos x="80" y="0"/>
                    </a:cxn>
                    <a:cxn ang="0">
                      <a:pos x="37" y="0"/>
                    </a:cxn>
                    <a:cxn ang="0">
                      <a:pos x="30" y="7"/>
                    </a:cxn>
                    <a:cxn ang="0">
                      <a:pos x="30" y="14"/>
                    </a:cxn>
                    <a:cxn ang="0">
                      <a:pos x="30" y="14"/>
                    </a:cxn>
                    <a:cxn ang="0">
                      <a:pos x="6" y="14"/>
                    </a:cxn>
                    <a:cxn ang="0">
                      <a:pos x="0" y="20"/>
                    </a:cxn>
                    <a:cxn ang="0">
                      <a:pos x="0" y="67"/>
                    </a:cxn>
                    <a:cxn ang="0">
                      <a:pos x="3" y="72"/>
                    </a:cxn>
                    <a:cxn ang="0">
                      <a:pos x="4" y="74"/>
                    </a:cxn>
                    <a:cxn ang="0">
                      <a:pos x="4" y="99"/>
                    </a:cxn>
                    <a:cxn ang="0">
                      <a:pos x="13" y="108"/>
                    </a:cxn>
                    <a:cxn ang="0">
                      <a:pos x="61" y="108"/>
                    </a:cxn>
                    <a:cxn ang="0">
                      <a:pos x="61" y="108"/>
                    </a:cxn>
                    <a:cxn ang="0">
                      <a:pos x="61" y="102"/>
                    </a:cxn>
                  </a:cxnLst>
                  <a:rect l="0" t="0" r="r" b="b"/>
                  <a:pathLst>
                    <a:path w="117" h="108">
                      <a:moveTo>
                        <a:pt x="37" y="7"/>
                      </a:move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79" y="7"/>
                        <a:pt x="79" y="7"/>
                        <a:pt x="79" y="7"/>
                      </a:cubicBezTo>
                      <a:cubicBezTo>
                        <a:pt x="79" y="7"/>
                        <a:pt x="80" y="7"/>
                        <a:pt x="80" y="8"/>
                      </a:cubicBezTo>
                      <a:cubicBezTo>
                        <a:pt x="80" y="14"/>
                        <a:pt x="80" y="14"/>
                        <a:pt x="80" y="14"/>
                      </a:cubicBezTo>
                      <a:cubicBezTo>
                        <a:pt x="80" y="14"/>
                        <a:pt x="79" y="14"/>
                        <a:pt x="79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lnTo>
                        <a:pt x="37" y="7"/>
                      </a:lnTo>
                      <a:close/>
                      <a:moveTo>
                        <a:pt x="61" y="102"/>
                      </a:moveTo>
                      <a:cubicBezTo>
                        <a:pt x="61" y="101"/>
                        <a:pt x="60" y="101"/>
                        <a:pt x="60" y="101"/>
                      </a:cubicBezTo>
                      <a:cubicBezTo>
                        <a:pt x="13" y="101"/>
                        <a:pt x="13" y="101"/>
                        <a:pt x="13" y="101"/>
                      </a:cubicBezTo>
                      <a:cubicBezTo>
                        <a:pt x="11" y="101"/>
                        <a:pt x="10" y="100"/>
                        <a:pt x="10" y="99"/>
                      </a:cubicBezTo>
                      <a:cubicBezTo>
                        <a:pt x="10" y="74"/>
                        <a:pt x="10" y="74"/>
                        <a:pt x="10" y="74"/>
                      </a:cubicBezTo>
                      <a:cubicBezTo>
                        <a:pt x="10" y="74"/>
                        <a:pt x="10" y="73"/>
                        <a:pt x="11" y="73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3"/>
                        <a:pt x="18" y="73"/>
                        <a:pt x="18" y="72"/>
                      </a:cubicBezTo>
                      <a:cubicBezTo>
                        <a:pt x="18" y="66"/>
                        <a:pt x="18" y="66"/>
                        <a:pt x="18" y="66"/>
                      </a:cubicBezTo>
                      <a:cubicBezTo>
                        <a:pt x="18" y="63"/>
                        <a:pt x="18" y="57"/>
                        <a:pt x="24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7" y="57"/>
                        <a:pt x="48" y="63"/>
                        <a:pt x="48" y="66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48" y="73"/>
                        <a:pt x="49" y="73"/>
                        <a:pt x="49" y="73"/>
                      </a:cubicBezTo>
                      <a:cubicBezTo>
                        <a:pt x="60" y="73"/>
                        <a:pt x="60" y="73"/>
                        <a:pt x="60" y="73"/>
                      </a:cubicBezTo>
                      <a:cubicBezTo>
                        <a:pt x="61" y="73"/>
                        <a:pt x="61" y="72"/>
                        <a:pt x="61" y="72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48"/>
                        <a:pt x="65" y="45"/>
                        <a:pt x="69" y="45"/>
                      </a:cubicBezTo>
                      <a:cubicBezTo>
                        <a:pt x="96" y="45"/>
                        <a:pt x="96" y="45"/>
                        <a:pt x="96" y="45"/>
                      </a:cubicBezTo>
                      <a:cubicBezTo>
                        <a:pt x="99" y="45"/>
                        <a:pt x="102" y="46"/>
                        <a:pt x="104" y="48"/>
                      </a:cubicBezTo>
                      <a:cubicBezTo>
                        <a:pt x="104" y="48"/>
                        <a:pt x="113" y="55"/>
                        <a:pt x="116" y="58"/>
                      </a:cubicBezTo>
                      <a:cubicBezTo>
                        <a:pt x="116" y="58"/>
                        <a:pt x="117" y="58"/>
                        <a:pt x="117" y="57"/>
                      </a:cubicBezTo>
                      <a:cubicBezTo>
                        <a:pt x="117" y="20"/>
                        <a:pt x="117" y="20"/>
                        <a:pt x="117" y="20"/>
                      </a:cubicBezTo>
                      <a:cubicBezTo>
                        <a:pt x="117" y="17"/>
                        <a:pt x="114" y="14"/>
                        <a:pt x="111" y="14"/>
                      </a:cubicBezTo>
                      <a:cubicBezTo>
                        <a:pt x="87" y="14"/>
                        <a:pt x="87" y="14"/>
                        <a:pt x="87" y="14"/>
                      </a:cubicBezTo>
                      <a:cubicBezTo>
                        <a:pt x="87" y="14"/>
                        <a:pt x="86" y="14"/>
                        <a:pt x="86" y="14"/>
                      </a:cubicBezTo>
                      <a:cubicBezTo>
                        <a:pt x="86" y="7"/>
                        <a:pt x="86" y="7"/>
                        <a:pt x="86" y="7"/>
                      </a:cubicBezTo>
                      <a:cubicBezTo>
                        <a:pt x="86" y="3"/>
                        <a:pt x="83" y="0"/>
                        <a:pt x="80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0" y="3"/>
                        <a:pt x="30" y="7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2" y="14"/>
                        <a:pt x="0" y="17"/>
                        <a:pt x="0" y="20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0"/>
                        <a:pt x="1" y="71"/>
                        <a:pt x="3" y="72"/>
                      </a:cubicBezTo>
                      <a:cubicBezTo>
                        <a:pt x="3" y="73"/>
                        <a:pt x="4" y="73"/>
                        <a:pt x="4" y="74"/>
                      </a:cubicBezTo>
                      <a:cubicBezTo>
                        <a:pt x="4" y="99"/>
                        <a:pt x="4" y="99"/>
                        <a:pt x="4" y="99"/>
                      </a:cubicBezTo>
                      <a:cubicBezTo>
                        <a:pt x="4" y="104"/>
                        <a:pt x="8" y="108"/>
                        <a:pt x="13" y="108"/>
                      </a:cubicBezTo>
                      <a:cubicBezTo>
                        <a:pt x="61" y="108"/>
                        <a:pt x="61" y="108"/>
                        <a:pt x="61" y="108"/>
                      </a:cubicBezTo>
                      <a:cubicBezTo>
                        <a:pt x="61" y="108"/>
                        <a:pt x="61" y="108"/>
                        <a:pt x="61" y="108"/>
                      </a:cubicBezTo>
                      <a:lnTo>
                        <a:pt x="61" y="10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7" name="Group 122"/>
            <p:cNvGrpSpPr/>
            <p:nvPr/>
          </p:nvGrpSpPr>
          <p:grpSpPr>
            <a:xfrm>
              <a:off x="270736" y="3575064"/>
              <a:ext cx="2184893" cy="649603"/>
              <a:chOff x="1415480" y="1669738"/>
              <a:chExt cx="2913191" cy="866137"/>
            </a:xfrm>
          </p:grpSpPr>
          <p:sp>
            <p:nvSpPr>
              <p:cNvPr id="18" name="TextBox 123"/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5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9" name="TextBox 124"/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288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58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3B9094-1BAC-43B0-819B-DB0E370D3645}"/>
              </a:ext>
            </a:extLst>
          </p:cNvPr>
          <p:cNvGrpSpPr/>
          <p:nvPr/>
        </p:nvGrpSpPr>
        <p:grpSpPr>
          <a:xfrm>
            <a:off x="1039093" y="743787"/>
            <a:ext cx="3452813" cy="3292475"/>
            <a:chOff x="1039093" y="743787"/>
            <a:chExt cx="3452813" cy="3292475"/>
          </a:xfrm>
        </p:grpSpPr>
        <p:sp>
          <p:nvSpPr>
            <p:cNvPr id="46" name="Freeform 52">
              <a:extLst>
                <a:ext uri="{FF2B5EF4-FFF2-40B4-BE49-F238E27FC236}">
                  <a16:creationId xmlns:a16="http://schemas.microsoft.com/office/drawing/2014/main" id="{BBB432FE-3DD4-42FD-B57B-52177EB6E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093" y="1567699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id="{7100CCB8-E643-48AC-A590-D2F3A6C3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418" y="743787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8">
              <a:extLst>
                <a:ext uri="{FF2B5EF4-FFF2-40B4-BE49-F238E27FC236}">
                  <a16:creationId xmlns:a16="http://schemas.microsoft.com/office/drawing/2014/main" id="{6F725922-1C40-4565-8C67-6F0B6D51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418" y="2391612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09E69AF2-8C8B-4E01-86A5-13C841D50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656" y="1183524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F7FBA36E-0343-4A09-BF22-3F8D1D754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618" y="2472574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10">
            <a:extLst>
              <a:ext uri="{FF2B5EF4-FFF2-40B4-BE49-F238E27FC236}">
                <a16:creationId xmlns:a16="http://schemas.microsoft.com/office/drawing/2014/main" id="{11AFA60D-BC01-4E85-8254-10D930226A9A}"/>
              </a:ext>
            </a:extLst>
          </p:cNvPr>
          <p:cNvGrpSpPr/>
          <p:nvPr/>
        </p:nvGrpSpPr>
        <p:grpSpPr>
          <a:xfrm>
            <a:off x="4743641" y="1203598"/>
            <a:ext cx="3312422" cy="530914"/>
            <a:chOff x="6764723" y="1520469"/>
            <a:chExt cx="4416563" cy="707886"/>
          </a:xfrm>
        </p:grpSpPr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89F98185-469F-4552-8764-91B05EB8C61E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006470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7915CBCE-BEAE-4D0D-BDD9-9DB6FD0E05D3}"/>
                </a:ext>
              </a:extLst>
            </p:cNvPr>
            <p:cNvSpPr txBox="1"/>
            <p:nvPr/>
          </p:nvSpPr>
          <p:spPr>
            <a:xfrm>
              <a:off x="7218712" y="1592796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 smtClean="0">
                  <a:solidFill>
                    <a:srgbClr val="006470"/>
                  </a:solidFill>
                </a:rPr>
                <a:t>当前进度及成果</a:t>
              </a:r>
              <a:endParaRPr lang="zh-CN" altLang="en-US" sz="1600" b="1" dirty="0">
                <a:solidFill>
                  <a:srgbClr val="006470"/>
                </a:solidFill>
              </a:endParaRPr>
            </a:p>
          </p:txBody>
        </p:sp>
      </p:grpSp>
      <p:grpSp>
        <p:nvGrpSpPr>
          <p:cNvPr id="28" name="Group 15">
            <a:extLst>
              <a:ext uri="{FF2B5EF4-FFF2-40B4-BE49-F238E27FC236}">
                <a16:creationId xmlns:a16="http://schemas.microsoft.com/office/drawing/2014/main" id="{2291E895-F83C-41D8-BBF4-7CBEE5762886}"/>
              </a:ext>
            </a:extLst>
          </p:cNvPr>
          <p:cNvGrpSpPr/>
          <p:nvPr/>
        </p:nvGrpSpPr>
        <p:grpSpPr>
          <a:xfrm>
            <a:off x="4743641" y="1922036"/>
            <a:ext cx="3335866" cy="530914"/>
            <a:chOff x="6733465" y="2527404"/>
            <a:chExt cx="4447821" cy="707886"/>
          </a:xfrm>
        </p:grpSpPr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F82CF11D-DAE8-42E5-925B-D707BB9B75F2}"/>
                </a:ext>
              </a:extLst>
            </p:cNvPr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49BAAF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47AC5478-975B-48F4-B6C6-5D4C53D7347D}"/>
                </a:ext>
              </a:extLst>
            </p:cNvPr>
            <p:cNvSpPr txBox="1"/>
            <p:nvPr/>
          </p:nvSpPr>
          <p:spPr>
            <a:xfrm>
              <a:off x="7218712" y="2599731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 smtClean="0">
                  <a:solidFill>
                    <a:srgbClr val="49BAAF"/>
                  </a:solidFill>
                </a:rPr>
                <a:t>未来计划及展望</a:t>
              </a:r>
              <a:endParaRPr lang="zh-CN" altLang="en-US" sz="1600" b="1" dirty="0">
                <a:solidFill>
                  <a:srgbClr val="49BAAF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148F50-8EB9-4D0B-BCDA-792820FCA5C7}"/>
              </a:ext>
            </a:extLst>
          </p:cNvPr>
          <p:cNvGrpSpPr/>
          <p:nvPr/>
        </p:nvGrpSpPr>
        <p:grpSpPr>
          <a:xfrm>
            <a:off x="2000760" y="2029213"/>
            <a:ext cx="1362791" cy="841039"/>
            <a:chOff x="3896925" y="821617"/>
            <a:chExt cx="1362791" cy="841039"/>
          </a:xfrm>
        </p:grpSpPr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B5344690-EA46-4279-8869-1E0875E05AFA}"/>
                </a:ext>
              </a:extLst>
            </p:cNvPr>
            <p:cNvSpPr txBox="1"/>
            <p:nvPr/>
          </p:nvSpPr>
          <p:spPr>
            <a:xfrm>
              <a:off x="3896925" y="1278093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C231FF43-A215-43DC-8A7F-4BD0E9251E8C}"/>
                </a:ext>
              </a:extLst>
            </p:cNvPr>
            <p:cNvSpPr/>
            <p:nvPr/>
          </p:nvSpPr>
          <p:spPr>
            <a:xfrm>
              <a:off x="3909566" y="821617"/>
              <a:ext cx="1350150" cy="692498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zh-CN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70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dd36f2b-dae7-40c1-8a6a-86b7a0673745"/>
          <p:cNvGrpSpPr>
            <a:grpSpLocks noChangeAspect="1"/>
          </p:cNvGrpSpPr>
          <p:nvPr/>
        </p:nvGrpSpPr>
        <p:grpSpPr>
          <a:xfrm>
            <a:off x="1668065" y="1378743"/>
            <a:ext cx="5807870" cy="2235995"/>
            <a:chOff x="2486025" y="1838324"/>
            <a:chExt cx="7743826" cy="2981326"/>
          </a:xfrm>
        </p:grpSpPr>
        <p:sp>
          <p:nvSpPr>
            <p:cNvPr id="4" name="Freeform: Shape 6"/>
            <p:cNvSpPr/>
            <p:nvPr/>
          </p:nvSpPr>
          <p:spPr>
            <a:xfrm>
              <a:off x="2486025" y="1838324"/>
              <a:ext cx="2681288" cy="2981326"/>
            </a:xfrm>
            <a:custGeom>
              <a:avLst/>
              <a:gdLst>
                <a:gd name="connsiteX0" fmla="*/ 1490663 w 2681288"/>
                <a:gd name="connsiteY0" fmla="*/ 0 h 2981326"/>
                <a:gd name="connsiteX1" fmla="*/ 2640931 w 2681288"/>
                <a:gd name="connsiteY1" fmla="*/ 542463 h 2981326"/>
                <a:gd name="connsiteX2" fmla="*/ 2681288 w 2681288"/>
                <a:gd name="connsiteY2" fmla="*/ 596432 h 2981326"/>
                <a:gd name="connsiteX3" fmla="*/ 2635832 w 2681288"/>
                <a:gd name="connsiteY3" fmla="*/ 657219 h 2981326"/>
                <a:gd name="connsiteX4" fmla="*/ 2381250 w 2681288"/>
                <a:gd name="connsiteY4" fmla="*/ 1490663 h 2981326"/>
                <a:gd name="connsiteX5" fmla="*/ 2635832 w 2681288"/>
                <a:gd name="connsiteY5" fmla="*/ 2324107 h 2981326"/>
                <a:gd name="connsiteX6" fmla="*/ 2681288 w 2681288"/>
                <a:gd name="connsiteY6" fmla="*/ 2384895 h 2981326"/>
                <a:gd name="connsiteX7" fmla="*/ 2640931 w 2681288"/>
                <a:gd name="connsiteY7" fmla="*/ 2438863 h 2981326"/>
                <a:gd name="connsiteX8" fmla="*/ 1490663 w 2681288"/>
                <a:gd name="connsiteY8" fmla="*/ 2981326 h 2981326"/>
                <a:gd name="connsiteX9" fmla="*/ 0 w 2681288"/>
                <a:gd name="connsiteY9" fmla="*/ 1490663 h 2981326"/>
                <a:gd name="connsiteX10" fmla="*/ 1490663 w 2681288"/>
                <a:gd name="connsiteY10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1288" h="2981326">
                  <a:moveTo>
                    <a:pt x="1490663" y="0"/>
                  </a:moveTo>
                  <a:cubicBezTo>
                    <a:pt x="1953752" y="0"/>
                    <a:pt x="2367521" y="211167"/>
                    <a:pt x="2640931" y="542463"/>
                  </a:cubicBezTo>
                  <a:lnTo>
                    <a:pt x="2681288" y="596432"/>
                  </a:lnTo>
                  <a:lnTo>
                    <a:pt x="2635832" y="657219"/>
                  </a:lnTo>
                  <a:cubicBezTo>
                    <a:pt x="2475102" y="895131"/>
                    <a:pt x="2381250" y="1181937"/>
                    <a:pt x="2381250" y="1490663"/>
                  </a:cubicBezTo>
                  <a:cubicBezTo>
                    <a:pt x="2381250" y="1799389"/>
                    <a:pt x="2475102" y="2086195"/>
                    <a:pt x="2635832" y="2324107"/>
                  </a:cubicBezTo>
                  <a:lnTo>
                    <a:pt x="2681288" y="2384895"/>
                  </a:lnTo>
                  <a:lnTo>
                    <a:pt x="2640931" y="2438863"/>
                  </a:lnTo>
                  <a:cubicBezTo>
                    <a:pt x="2367521" y="2770159"/>
                    <a:pt x="1953752" y="2981326"/>
                    <a:pt x="1490663" y="2981326"/>
                  </a:cubicBezTo>
                  <a:cubicBezTo>
                    <a:pt x="667393" y="2981326"/>
                    <a:pt x="0" y="2313933"/>
                    <a:pt x="0" y="1490663"/>
                  </a:cubicBezTo>
                  <a:cubicBezTo>
                    <a:pt x="0" y="667393"/>
                    <a:pt x="667393" y="0"/>
                    <a:pt x="1490663" y="0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cs typeface="+mn-ea"/>
                  <a:sym typeface="+mn-lt"/>
                </a:rPr>
                <a:t>此部分内容作为文字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排版占位显示 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5" name="Freeform: Shape 5"/>
            <p:cNvSpPr/>
            <p:nvPr/>
          </p:nvSpPr>
          <p:spPr>
            <a:xfrm>
              <a:off x="5167313" y="1838324"/>
              <a:ext cx="2381250" cy="2981326"/>
            </a:xfrm>
            <a:custGeom>
              <a:avLst/>
              <a:gdLst>
                <a:gd name="connsiteX0" fmla="*/ 1190625 w 2381250"/>
                <a:gd name="connsiteY0" fmla="*/ 0 h 2981326"/>
                <a:gd name="connsiteX1" fmla="*/ 2340893 w 2381250"/>
                <a:gd name="connsiteY1" fmla="*/ 542463 h 2981326"/>
                <a:gd name="connsiteX2" fmla="*/ 2381250 w 2381250"/>
                <a:gd name="connsiteY2" fmla="*/ 596432 h 2981326"/>
                <a:gd name="connsiteX3" fmla="*/ 2335794 w 2381250"/>
                <a:gd name="connsiteY3" fmla="*/ 657219 h 2981326"/>
                <a:gd name="connsiteX4" fmla="*/ 2081212 w 2381250"/>
                <a:gd name="connsiteY4" fmla="*/ 1490663 h 2981326"/>
                <a:gd name="connsiteX5" fmla="*/ 2335794 w 2381250"/>
                <a:gd name="connsiteY5" fmla="*/ 2324107 h 2981326"/>
                <a:gd name="connsiteX6" fmla="*/ 2381250 w 2381250"/>
                <a:gd name="connsiteY6" fmla="*/ 2384895 h 2981326"/>
                <a:gd name="connsiteX7" fmla="*/ 2340893 w 2381250"/>
                <a:gd name="connsiteY7" fmla="*/ 2438863 h 2981326"/>
                <a:gd name="connsiteX8" fmla="*/ 1190625 w 2381250"/>
                <a:gd name="connsiteY8" fmla="*/ 2981326 h 2981326"/>
                <a:gd name="connsiteX9" fmla="*/ 40357 w 2381250"/>
                <a:gd name="connsiteY9" fmla="*/ 2438863 h 2981326"/>
                <a:gd name="connsiteX10" fmla="*/ 0 w 2381250"/>
                <a:gd name="connsiteY10" fmla="*/ 2384895 h 2981326"/>
                <a:gd name="connsiteX11" fmla="*/ 45456 w 2381250"/>
                <a:gd name="connsiteY11" fmla="*/ 2324107 h 2981326"/>
                <a:gd name="connsiteX12" fmla="*/ 300038 w 2381250"/>
                <a:gd name="connsiteY12" fmla="*/ 1490663 h 2981326"/>
                <a:gd name="connsiteX13" fmla="*/ 45456 w 2381250"/>
                <a:gd name="connsiteY13" fmla="*/ 657219 h 2981326"/>
                <a:gd name="connsiteX14" fmla="*/ 0 w 2381250"/>
                <a:gd name="connsiteY14" fmla="*/ 596432 h 2981326"/>
                <a:gd name="connsiteX15" fmla="*/ 40357 w 2381250"/>
                <a:gd name="connsiteY15" fmla="*/ 542463 h 2981326"/>
                <a:gd name="connsiteX16" fmla="*/ 1190625 w 2381250"/>
                <a:gd name="connsiteY16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81250" h="2981326">
                  <a:moveTo>
                    <a:pt x="1190625" y="0"/>
                  </a:moveTo>
                  <a:cubicBezTo>
                    <a:pt x="1653714" y="0"/>
                    <a:pt x="2067483" y="211167"/>
                    <a:pt x="2340893" y="542463"/>
                  </a:cubicBezTo>
                  <a:lnTo>
                    <a:pt x="2381250" y="596432"/>
                  </a:lnTo>
                  <a:lnTo>
                    <a:pt x="2335794" y="657219"/>
                  </a:lnTo>
                  <a:cubicBezTo>
                    <a:pt x="2175064" y="895131"/>
                    <a:pt x="2081212" y="1181937"/>
                    <a:pt x="2081212" y="1490663"/>
                  </a:cubicBezTo>
                  <a:cubicBezTo>
                    <a:pt x="2081212" y="1799389"/>
                    <a:pt x="2175064" y="2086195"/>
                    <a:pt x="2335794" y="2324107"/>
                  </a:cubicBezTo>
                  <a:lnTo>
                    <a:pt x="2381250" y="2384895"/>
                  </a:lnTo>
                  <a:lnTo>
                    <a:pt x="2340893" y="2438863"/>
                  </a:lnTo>
                  <a:cubicBezTo>
                    <a:pt x="2067483" y="2770159"/>
                    <a:pt x="1653714" y="2981326"/>
                    <a:pt x="1190625" y="2981326"/>
                  </a:cubicBezTo>
                  <a:cubicBezTo>
                    <a:pt x="727535" y="2981326"/>
                    <a:pt x="313766" y="2770159"/>
                    <a:pt x="40357" y="2438863"/>
                  </a:cubicBezTo>
                  <a:lnTo>
                    <a:pt x="0" y="2384895"/>
                  </a:lnTo>
                  <a:lnTo>
                    <a:pt x="45456" y="2324107"/>
                  </a:lnTo>
                  <a:cubicBezTo>
                    <a:pt x="206186" y="2086195"/>
                    <a:pt x="300038" y="1799389"/>
                    <a:pt x="300038" y="1490663"/>
                  </a:cubicBezTo>
                  <a:cubicBezTo>
                    <a:pt x="300038" y="1181937"/>
                    <a:pt x="206186" y="895131"/>
                    <a:pt x="45456" y="657219"/>
                  </a:cubicBezTo>
                  <a:lnTo>
                    <a:pt x="0" y="596432"/>
                  </a:lnTo>
                  <a:lnTo>
                    <a:pt x="40357" y="542463"/>
                  </a:lnTo>
                  <a:cubicBezTo>
                    <a:pt x="313766" y="211167"/>
                    <a:pt x="727535" y="0"/>
                    <a:pt x="1190625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cs typeface="+mn-ea"/>
                  <a:sym typeface="+mn-lt"/>
                </a:rPr>
                <a:t>此部分内容作为文字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排版占位显示 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6" name="Freeform: Shape 4"/>
            <p:cNvSpPr/>
            <p:nvPr/>
          </p:nvSpPr>
          <p:spPr>
            <a:xfrm>
              <a:off x="7548563" y="1838324"/>
              <a:ext cx="2681288" cy="2981326"/>
            </a:xfrm>
            <a:custGeom>
              <a:avLst/>
              <a:gdLst>
                <a:gd name="connsiteX0" fmla="*/ 1190625 w 2681288"/>
                <a:gd name="connsiteY0" fmla="*/ 0 h 2981326"/>
                <a:gd name="connsiteX1" fmla="*/ 2681288 w 2681288"/>
                <a:gd name="connsiteY1" fmla="*/ 1490663 h 2981326"/>
                <a:gd name="connsiteX2" fmla="*/ 1190625 w 2681288"/>
                <a:gd name="connsiteY2" fmla="*/ 2981326 h 2981326"/>
                <a:gd name="connsiteX3" fmla="*/ 40357 w 2681288"/>
                <a:gd name="connsiteY3" fmla="*/ 2438863 h 2981326"/>
                <a:gd name="connsiteX4" fmla="*/ 0 w 2681288"/>
                <a:gd name="connsiteY4" fmla="*/ 2384895 h 2981326"/>
                <a:gd name="connsiteX5" fmla="*/ 45456 w 2681288"/>
                <a:gd name="connsiteY5" fmla="*/ 2324107 h 2981326"/>
                <a:gd name="connsiteX6" fmla="*/ 300038 w 2681288"/>
                <a:gd name="connsiteY6" fmla="*/ 1490663 h 2981326"/>
                <a:gd name="connsiteX7" fmla="*/ 45456 w 2681288"/>
                <a:gd name="connsiteY7" fmla="*/ 657219 h 2981326"/>
                <a:gd name="connsiteX8" fmla="*/ 0 w 2681288"/>
                <a:gd name="connsiteY8" fmla="*/ 596432 h 2981326"/>
                <a:gd name="connsiteX9" fmla="*/ 40357 w 2681288"/>
                <a:gd name="connsiteY9" fmla="*/ 542463 h 2981326"/>
                <a:gd name="connsiteX10" fmla="*/ 1190625 w 2681288"/>
                <a:gd name="connsiteY10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1288" h="2981326">
                  <a:moveTo>
                    <a:pt x="1190625" y="0"/>
                  </a:moveTo>
                  <a:cubicBezTo>
                    <a:pt x="2013895" y="0"/>
                    <a:pt x="2681288" y="667393"/>
                    <a:pt x="2681288" y="1490663"/>
                  </a:cubicBezTo>
                  <a:cubicBezTo>
                    <a:pt x="2681288" y="2313933"/>
                    <a:pt x="2013895" y="2981326"/>
                    <a:pt x="1190625" y="2981326"/>
                  </a:cubicBezTo>
                  <a:cubicBezTo>
                    <a:pt x="727536" y="2981326"/>
                    <a:pt x="313767" y="2770159"/>
                    <a:pt x="40357" y="2438863"/>
                  </a:cubicBezTo>
                  <a:lnTo>
                    <a:pt x="0" y="2384895"/>
                  </a:lnTo>
                  <a:lnTo>
                    <a:pt x="45456" y="2324107"/>
                  </a:lnTo>
                  <a:cubicBezTo>
                    <a:pt x="206186" y="2086195"/>
                    <a:pt x="300038" y="1799389"/>
                    <a:pt x="300038" y="1490663"/>
                  </a:cubicBezTo>
                  <a:cubicBezTo>
                    <a:pt x="300038" y="1181937"/>
                    <a:pt x="206186" y="895131"/>
                    <a:pt x="45456" y="657219"/>
                  </a:cubicBezTo>
                  <a:lnTo>
                    <a:pt x="0" y="596432"/>
                  </a:lnTo>
                  <a:lnTo>
                    <a:pt x="40357" y="542463"/>
                  </a:lnTo>
                  <a:cubicBezTo>
                    <a:pt x="313767" y="211167"/>
                    <a:pt x="727536" y="0"/>
                    <a:pt x="1190625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cs typeface="+mn-ea"/>
                  <a:sym typeface="+mn-lt"/>
                </a:rPr>
                <a:t>此部分内容作为文字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排版占位显示 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7" name="Rectangle 8"/>
            <p:cNvSpPr/>
            <p:nvPr/>
          </p:nvSpPr>
          <p:spPr>
            <a:xfrm>
              <a:off x="5560648" y="2362537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" name="Rectangle 9"/>
            <p:cNvSpPr/>
            <p:nvPr/>
          </p:nvSpPr>
          <p:spPr>
            <a:xfrm>
              <a:off x="3029379" y="2362537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9" name="Rectangle 10"/>
            <p:cNvSpPr/>
            <p:nvPr/>
          </p:nvSpPr>
          <p:spPr>
            <a:xfrm>
              <a:off x="8091917" y="2362537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85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608D3A8-D130-4482-A8B4-EB6C06535C3B}"/>
              </a:ext>
            </a:extLst>
          </p:cNvPr>
          <p:cNvGrpSpPr/>
          <p:nvPr/>
        </p:nvGrpSpPr>
        <p:grpSpPr>
          <a:xfrm>
            <a:off x="4954587" y="1808397"/>
            <a:ext cx="4644570" cy="1009987"/>
            <a:chOff x="4954587" y="1808397"/>
            <a:chExt cx="4644570" cy="1009987"/>
          </a:xfrm>
        </p:grpSpPr>
        <p:sp>
          <p:nvSpPr>
            <p:cNvPr id="8" name="TextBox 71">
              <a:extLst>
                <a:ext uri="{FF2B5EF4-FFF2-40B4-BE49-F238E27FC236}">
                  <a16:creationId xmlns:a16="http://schemas.microsoft.com/office/drawing/2014/main" id="{CC19E288-9FD0-47A7-9A29-91BEF3F570EE}"/>
                </a:ext>
              </a:extLst>
            </p:cNvPr>
            <p:cNvSpPr txBox="1"/>
            <p:nvPr/>
          </p:nvSpPr>
          <p:spPr>
            <a:xfrm>
              <a:off x="5205390" y="2301639"/>
              <a:ext cx="2492990" cy="51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383D63D-397C-4E7F-924B-7F6C7444C15D}"/>
                </a:ext>
              </a:extLst>
            </p:cNvPr>
            <p:cNvSpPr/>
            <p:nvPr/>
          </p:nvSpPr>
          <p:spPr>
            <a:xfrm>
              <a:off x="4954587" y="180839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 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2812E2-F243-42E7-9C49-416641FB88E0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:a16="http://schemas.microsoft.com/office/drawing/2014/main" id="{00E5AA46-3FC8-400B-B374-A31053AE00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:a16="http://schemas.microsoft.com/office/drawing/2014/main" id="{8A20989D-D13E-4BFB-9395-58E9F421C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171DD4C9-6AAA-4BA7-BA92-FBCFAD58D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5993BEAD-B932-4550-8899-F2142EDF7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401D9848-8266-4C8D-B105-CA2D8F5D9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C2E5863B-2ADE-4FC8-B11A-E24AE5E4F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E88B0B8F-93A6-4D6C-9E36-30321AADB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366AFB83-1E5F-40C2-95ED-D0196CE44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5484EBDD-ABB4-4035-AAE7-01D76F90A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17B222CE-0FA2-44A6-869D-13781B3FF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45D142E8-6266-4320-A159-A8276D0C0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4476C918-4EAA-4E71-8D09-968D0026F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44255C9F-00DB-4CD0-B3EE-42F455F52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82BDAF86-D870-4DB3-85FB-15931A529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E7FD9F04-9884-4D43-8A51-40693C7741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BB5E9066-CF47-45C1-866C-B36B016E6E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3F9CA5E-50F4-486F-8687-01B842B9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565781FF-40B7-4B05-AA9A-467AB3B62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2C732D2C-C71E-4F12-89A8-033A738A7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ED44A319-42C6-42EF-8C3C-ED5F2FA8D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E38E265D-A1DC-4668-98BA-E3D82D53F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F3BE6A17-B6E6-4511-953C-A8259E4C2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934E98BE-25AF-47F9-8209-570C0FDBD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582E0986-592C-4AFF-8F3F-8E19F834D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:a16="http://schemas.microsoft.com/office/drawing/2014/main" id="{ECD388ED-5BF3-47C9-B64C-BCD29D8BA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:a16="http://schemas.microsoft.com/office/drawing/2014/main" id="{5773735B-3040-4066-A570-DB63BE809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547FE0E-68F9-43A1-85CF-70C80A8B4E63}"/>
                </a:ext>
              </a:extLst>
            </p:cNvPr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04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16703" y="1067194"/>
            <a:ext cx="4726990" cy="3318496"/>
            <a:chOff x="822270" y="1422925"/>
            <a:chExt cx="6302653" cy="4424662"/>
          </a:xfrm>
        </p:grpSpPr>
        <p:sp>
          <p:nvSpPr>
            <p:cNvPr id="30" name="Freeform: Shape 35"/>
            <p:cNvSpPr>
              <a:spLocks/>
            </p:cNvSpPr>
            <p:nvPr/>
          </p:nvSpPr>
          <p:spPr bwMode="auto">
            <a:xfrm>
              <a:off x="822270" y="1422925"/>
              <a:ext cx="6302653" cy="2231457"/>
            </a:xfrm>
            <a:custGeom>
              <a:avLst/>
              <a:gdLst/>
              <a:ahLst/>
              <a:cxnLst>
                <a:cxn ang="0">
                  <a:pos x="1599" y="0"/>
                </a:cxn>
                <a:cxn ang="0">
                  <a:pos x="1434" y="28"/>
                </a:cxn>
                <a:cxn ang="0">
                  <a:pos x="1470" y="71"/>
                </a:cxn>
                <a:cxn ang="0">
                  <a:pos x="1202" y="291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0" y="163"/>
                </a:cxn>
                <a:cxn ang="0">
                  <a:pos x="839" y="163"/>
                </a:cxn>
                <a:cxn ang="0">
                  <a:pos x="837" y="163"/>
                </a:cxn>
                <a:cxn ang="0">
                  <a:pos x="836" y="163"/>
                </a:cxn>
                <a:cxn ang="0">
                  <a:pos x="834" y="163"/>
                </a:cxn>
                <a:cxn ang="0">
                  <a:pos x="834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1" y="163"/>
                </a:cxn>
                <a:cxn ang="0">
                  <a:pos x="830" y="163"/>
                </a:cxn>
                <a:cxn ang="0">
                  <a:pos x="829" y="163"/>
                </a:cxn>
                <a:cxn ang="0">
                  <a:pos x="828" y="163"/>
                </a:cxn>
                <a:cxn ang="0">
                  <a:pos x="826" y="163"/>
                </a:cxn>
                <a:cxn ang="0">
                  <a:pos x="825" y="164"/>
                </a:cxn>
                <a:cxn ang="0">
                  <a:pos x="823" y="164"/>
                </a:cxn>
                <a:cxn ang="0">
                  <a:pos x="822" y="165"/>
                </a:cxn>
                <a:cxn ang="0">
                  <a:pos x="821" y="165"/>
                </a:cxn>
                <a:cxn ang="0">
                  <a:pos x="20" y="541"/>
                </a:cxn>
                <a:cxn ang="0">
                  <a:pos x="7" y="579"/>
                </a:cxn>
                <a:cxn ang="0">
                  <a:pos x="32" y="595"/>
                </a:cxn>
                <a:cxn ang="0">
                  <a:pos x="44" y="592"/>
                </a:cxn>
                <a:cxn ang="0">
                  <a:pos x="834" y="221"/>
                </a:cxn>
                <a:cxn ang="0">
                  <a:pos x="1199" y="349"/>
                </a:cxn>
                <a:cxn ang="0">
                  <a:pos x="1199" y="349"/>
                </a:cxn>
                <a:cxn ang="0">
                  <a:pos x="1203" y="350"/>
                </a:cxn>
                <a:cxn ang="0">
                  <a:pos x="1204" y="350"/>
                </a:cxn>
                <a:cxn ang="0">
                  <a:pos x="1208" y="350"/>
                </a:cxn>
                <a:cxn ang="0">
                  <a:pos x="1208" y="350"/>
                </a:cxn>
                <a:cxn ang="0">
                  <a:pos x="1213" y="350"/>
                </a:cxn>
                <a:cxn ang="0">
                  <a:pos x="1214" y="350"/>
                </a:cxn>
                <a:cxn ang="0">
                  <a:pos x="1217" y="349"/>
                </a:cxn>
                <a:cxn ang="0">
                  <a:pos x="1219" y="348"/>
                </a:cxn>
                <a:cxn ang="0">
                  <a:pos x="1221" y="347"/>
                </a:cxn>
                <a:cxn ang="0">
                  <a:pos x="1223" y="346"/>
                </a:cxn>
                <a:cxn ang="0">
                  <a:pos x="1225" y="345"/>
                </a:cxn>
                <a:cxn ang="0">
                  <a:pos x="1226" y="344"/>
                </a:cxn>
                <a:cxn ang="0">
                  <a:pos x="1505" y="114"/>
                </a:cxn>
                <a:cxn ang="0">
                  <a:pos x="1540" y="157"/>
                </a:cxn>
                <a:cxn ang="0">
                  <a:pos x="1599" y="0"/>
                </a:cxn>
              </a:cxnLst>
              <a:rect l="0" t="0" r="r" b="b"/>
              <a:pathLst>
                <a:path w="1599" h="595">
                  <a:moveTo>
                    <a:pt x="1599" y="0"/>
                  </a:moveTo>
                  <a:cubicBezTo>
                    <a:pt x="1434" y="28"/>
                    <a:pt x="1434" y="28"/>
                    <a:pt x="1434" y="28"/>
                  </a:cubicBezTo>
                  <a:cubicBezTo>
                    <a:pt x="1470" y="71"/>
                    <a:pt x="1470" y="71"/>
                    <a:pt x="1470" y="71"/>
                  </a:cubicBezTo>
                  <a:cubicBezTo>
                    <a:pt x="1202" y="291"/>
                    <a:pt x="1202" y="291"/>
                    <a:pt x="1202" y="291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1" y="164"/>
                    <a:pt x="840" y="164"/>
                    <a:pt x="840" y="163"/>
                  </a:cubicBezTo>
                  <a:cubicBezTo>
                    <a:pt x="839" y="163"/>
                    <a:pt x="839" y="163"/>
                    <a:pt x="839" y="163"/>
                  </a:cubicBezTo>
                  <a:cubicBezTo>
                    <a:pt x="838" y="163"/>
                    <a:pt x="837" y="163"/>
                    <a:pt x="837" y="163"/>
                  </a:cubicBezTo>
                  <a:cubicBezTo>
                    <a:pt x="837" y="163"/>
                    <a:pt x="836" y="163"/>
                    <a:pt x="836" y="163"/>
                  </a:cubicBezTo>
                  <a:cubicBezTo>
                    <a:pt x="835" y="163"/>
                    <a:pt x="835" y="163"/>
                    <a:pt x="834" y="163"/>
                  </a:cubicBezTo>
                  <a:cubicBezTo>
                    <a:pt x="834" y="163"/>
                    <a:pt x="834" y="163"/>
                    <a:pt x="834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2" y="163"/>
                    <a:pt x="832" y="163"/>
                    <a:pt x="831" y="163"/>
                  </a:cubicBezTo>
                  <a:cubicBezTo>
                    <a:pt x="831" y="163"/>
                    <a:pt x="831" y="163"/>
                    <a:pt x="830" y="163"/>
                  </a:cubicBezTo>
                  <a:cubicBezTo>
                    <a:pt x="830" y="163"/>
                    <a:pt x="829" y="163"/>
                    <a:pt x="829" y="163"/>
                  </a:cubicBezTo>
                  <a:cubicBezTo>
                    <a:pt x="828" y="163"/>
                    <a:pt x="828" y="163"/>
                    <a:pt x="828" y="163"/>
                  </a:cubicBezTo>
                  <a:cubicBezTo>
                    <a:pt x="827" y="163"/>
                    <a:pt x="827" y="163"/>
                    <a:pt x="826" y="163"/>
                  </a:cubicBezTo>
                  <a:cubicBezTo>
                    <a:pt x="825" y="164"/>
                    <a:pt x="825" y="164"/>
                    <a:pt x="825" y="164"/>
                  </a:cubicBezTo>
                  <a:cubicBezTo>
                    <a:pt x="824" y="164"/>
                    <a:pt x="824" y="164"/>
                    <a:pt x="823" y="164"/>
                  </a:cubicBezTo>
                  <a:cubicBezTo>
                    <a:pt x="823" y="164"/>
                    <a:pt x="823" y="165"/>
                    <a:pt x="822" y="165"/>
                  </a:cubicBezTo>
                  <a:cubicBezTo>
                    <a:pt x="822" y="165"/>
                    <a:pt x="821" y="165"/>
                    <a:pt x="821" y="165"/>
                  </a:cubicBezTo>
                  <a:cubicBezTo>
                    <a:pt x="20" y="541"/>
                    <a:pt x="20" y="541"/>
                    <a:pt x="20" y="541"/>
                  </a:cubicBezTo>
                  <a:cubicBezTo>
                    <a:pt x="6" y="548"/>
                    <a:pt x="0" y="565"/>
                    <a:pt x="7" y="579"/>
                  </a:cubicBezTo>
                  <a:cubicBezTo>
                    <a:pt x="11" y="589"/>
                    <a:pt x="22" y="595"/>
                    <a:pt x="32" y="595"/>
                  </a:cubicBezTo>
                  <a:cubicBezTo>
                    <a:pt x="36" y="595"/>
                    <a:pt x="40" y="594"/>
                    <a:pt x="44" y="592"/>
                  </a:cubicBezTo>
                  <a:cubicBezTo>
                    <a:pt x="834" y="221"/>
                    <a:pt x="834" y="221"/>
                    <a:pt x="834" y="221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200" y="349"/>
                    <a:pt x="1202" y="350"/>
                    <a:pt x="1203" y="350"/>
                  </a:cubicBezTo>
                  <a:cubicBezTo>
                    <a:pt x="1204" y="350"/>
                    <a:pt x="1204" y="350"/>
                    <a:pt x="1204" y="350"/>
                  </a:cubicBezTo>
                  <a:cubicBezTo>
                    <a:pt x="1205" y="350"/>
                    <a:pt x="1206" y="350"/>
                    <a:pt x="1208" y="350"/>
                  </a:cubicBezTo>
                  <a:cubicBezTo>
                    <a:pt x="1208" y="350"/>
                    <a:pt x="1208" y="350"/>
                    <a:pt x="1208" y="350"/>
                  </a:cubicBezTo>
                  <a:cubicBezTo>
                    <a:pt x="1210" y="350"/>
                    <a:pt x="1211" y="350"/>
                    <a:pt x="1213" y="350"/>
                  </a:cubicBezTo>
                  <a:cubicBezTo>
                    <a:pt x="1213" y="350"/>
                    <a:pt x="1213" y="350"/>
                    <a:pt x="1214" y="350"/>
                  </a:cubicBezTo>
                  <a:cubicBezTo>
                    <a:pt x="1215" y="350"/>
                    <a:pt x="1216" y="349"/>
                    <a:pt x="1217" y="349"/>
                  </a:cubicBezTo>
                  <a:cubicBezTo>
                    <a:pt x="1217" y="349"/>
                    <a:pt x="1218" y="349"/>
                    <a:pt x="1219" y="348"/>
                  </a:cubicBezTo>
                  <a:cubicBezTo>
                    <a:pt x="1219" y="348"/>
                    <a:pt x="1220" y="348"/>
                    <a:pt x="1221" y="347"/>
                  </a:cubicBezTo>
                  <a:cubicBezTo>
                    <a:pt x="1222" y="347"/>
                    <a:pt x="1222" y="347"/>
                    <a:pt x="1223" y="346"/>
                  </a:cubicBezTo>
                  <a:cubicBezTo>
                    <a:pt x="1223" y="346"/>
                    <a:pt x="1224" y="345"/>
                    <a:pt x="1225" y="345"/>
                  </a:cubicBezTo>
                  <a:cubicBezTo>
                    <a:pt x="1226" y="344"/>
                    <a:pt x="1226" y="344"/>
                    <a:pt x="1226" y="344"/>
                  </a:cubicBezTo>
                  <a:cubicBezTo>
                    <a:pt x="1505" y="114"/>
                    <a:pt x="1505" y="114"/>
                    <a:pt x="1505" y="114"/>
                  </a:cubicBezTo>
                  <a:cubicBezTo>
                    <a:pt x="1540" y="157"/>
                    <a:pt x="1540" y="157"/>
                    <a:pt x="1540" y="157"/>
                  </a:cubicBezTo>
                  <a:cubicBezTo>
                    <a:pt x="1599" y="0"/>
                    <a:pt x="1599" y="0"/>
                    <a:pt x="1599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36"/>
            <p:cNvSpPr>
              <a:spLocks/>
            </p:cNvSpPr>
            <p:nvPr/>
          </p:nvSpPr>
          <p:spPr bwMode="auto">
            <a:xfrm>
              <a:off x="1398895" y="3384483"/>
              <a:ext cx="831414" cy="2463104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0" y="1159"/>
                </a:cxn>
                <a:cxn ang="0">
                  <a:pos x="372" y="1159"/>
                </a:cxn>
                <a:cxn ang="0">
                  <a:pos x="372" y="0"/>
                </a:cxn>
                <a:cxn ang="0">
                  <a:pos x="0" y="174"/>
                </a:cxn>
              </a:cxnLst>
              <a:rect l="0" t="0" r="r" b="b"/>
              <a:pathLst>
                <a:path w="372" h="1159">
                  <a:moveTo>
                    <a:pt x="0" y="174"/>
                  </a:moveTo>
                  <a:lnTo>
                    <a:pt x="0" y="1159"/>
                  </a:lnTo>
                  <a:lnTo>
                    <a:pt x="372" y="1159"/>
                  </a:lnTo>
                  <a:lnTo>
                    <a:pt x="372" y="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37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38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39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40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41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42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43"/>
            <p:cNvSpPr>
              <a:spLocks/>
            </p:cNvSpPr>
            <p:nvPr/>
          </p:nvSpPr>
          <p:spPr bwMode="auto">
            <a:xfrm>
              <a:off x="5618545" y="2385640"/>
              <a:ext cx="831414" cy="3461946"/>
            </a:xfrm>
            <a:custGeom>
              <a:avLst/>
              <a:gdLst/>
              <a:ahLst/>
              <a:cxnLst>
                <a:cxn ang="0">
                  <a:pos x="13" y="163"/>
                </a:cxn>
                <a:cxn ang="0">
                  <a:pos x="12" y="164"/>
                </a:cxn>
                <a:cxn ang="0">
                  <a:pos x="10" y="165"/>
                </a:cxn>
                <a:cxn ang="0">
                  <a:pos x="8" y="166"/>
                </a:cxn>
                <a:cxn ang="0">
                  <a:pos x="6" y="167"/>
                </a:cxn>
                <a:cxn ang="0">
                  <a:pos x="4" y="168"/>
                </a:cxn>
                <a:cxn ang="0">
                  <a:pos x="1" y="169"/>
                </a:cxn>
                <a:cxn ang="0">
                  <a:pos x="0" y="169"/>
                </a:cxn>
                <a:cxn ang="0">
                  <a:pos x="0" y="923"/>
                </a:cxn>
                <a:cxn ang="0">
                  <a:pos x="211" y="923"/>
                </a:cxn>
                <a:cxn ang="0">
                  <a:pos x="211" y="0"/>
                </a:cxn>
                <a:cxn ang="0">
                  <a:pos x="13" y="163"/>
                </a:cxn>
              </a:cxnLst>
              <a:rect l="0" t="0" r="r" b="b"/>
              <a:pathLst>
                <a:path w="211" h="923">
                  <a:moveTo>
                    <a:pt x="13" y="163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1" y="164"/>
                    <a:pt x="10" y="165"/>
                    <a:pt x="10" y="165"/>
                  </a:cubicBezTo>
                  <a:cubicBezTo>
                    <a:pt x="9" y="166"/>
                    <a:pt x="9" y="166"/>
                    <a:pt x="8" y="166"/>
                  </a:cubicBezTo>
                  <a:cubicBezTo>
                    <a:pt x="7" y="167"/>
                    <a:pt x="6" y="167"/>
                    <a:pt x="6" y="167"/>
                  </a:cubicBezTo>
                  <a:cubicBezTo>
                    <a:pt x="5" y="168"/>
                    <a:pt x="4" y="168"/>
                    <a:pt x="4" y="168"/>
                  </a:cubicBezTo>
                  <a:cubicBezTo>
                    <a:pt x="3" y="168"/>
                    <a:pt x="2" y="169"/>
                    <a:pt x="1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211" y="923"/>
                    <a:pt x="211" y="923"/>
                    <a:pt x="211" y="923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13" y="163"/>
                    <a:pt x="13" y="163"/>
                    <a:pt x="13" y="16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9" name="Group 44"/>
            <p:cNvGrpSpPr/>
            <p:nvPr/>
          </p:nvGrpSpPr>
          <p:grpSpPr>
            <a:xfrm>
              <a:off x="5875261" y="2931082"/>
              <a:ext cx="317736" cy="386514"/>
              <a:chOff x="5105400" y="2362200"/>
              <a:chExt cx="212725" cy="258763"/>
            </a:xfrm>
            <a:solidFill>
              <a:schemeClr val="bg1"/>
            </a:solidFill>
          </p:grpSpPr>
          <p:sp>
            <p:nvSpPr>
              <p:cNvPr id="73" name="Freeform: Shape 45"/>
              <p:cNvSpPr>
                <a:spLocks/>
              </p:cNvSpPr>
              <p:nvPr/>
            </p:nvSpPr>
            <p:spPr bwMode="auto">
              <a:xfrm>
                <a:off x="5197475" y="2606675"/>
                <a:ext cx="25400" cy="142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7" y="0"/>
                  </a:cxn>
                </a:cxnLst>
                <a:rect l="0" t="0" r="r" b="b"/>
                <a:pathLst>
                  <a:path w="9" h="5">
                    <a:moveTo>
                      <a:pt x="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9" y="4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46"/>
              <p:cNvSpPr>
                <a:spLocks/>
              </p:cNvSpPr>
              <p:nvPr/>
            </p:nvSpPr>
            <p:spPr bwMode="auto">
              <a:xfrm>
                <a:off x="5189538" y="2589213"/>
                <a:ext cx="44450" cy="142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13" y="5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</a:cxnLst>
                <a:rect l="0" t="0" r="r" b="b"/>
                <a:pathLst>
                  <a:path w="16" h="5">
                    <a:moveTo>
                      <a:pt x="1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5" y="5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1"/>
                      <a:pt x="15" y="0"/>
                      <a:pt x="1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47"/>
              <p:cNvSpPr>
                <a:spLocks/>
              </p:cNvSpPr>
              <p:nvPr/>
            </p:nvSpPr>
            <p:spPr bwMode="auto">
              <a:xfrm>
                <a:off x="5181600" y="2570163"/>
                <a:ext cx="58738" cy="190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18" y="7"/>
                  </a:cxn>
                  <a:cxn ang="0">
                    <a:pos x="21" y="3"/>
                  </a:cxn>
                  <a:cxn ang="0">
                    <a:pos x="21" y="3"/>
                  </a:cxn>
                  <a:cxn ang="0">
                    <a:pos x="18" y="0"/>
                  </a:cxn>
                </a:cxnLst>
                <a:rect l="0" t="0" r="r" b="b"/>
                <a:pathLst>
                  <a:path w="21" h="7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7"/>
                      <a:pt x="21" y="5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Rectangle 48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Rectangle 49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50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51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52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53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54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55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56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57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58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59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60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61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62"/>
              <p:cNvSpPr>
                <a:spLocks/>
              </p:cNvSpPr>
              <p:nvPr/>
            </p:nvSpPr>
            <p:spPr bwMode="auto">
              <a:xfrm>
                <a:off x="5214938" y="2492375"/>
                <a:ext cx="11113" cy="15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6"/>
                      <a:pt x="4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63"/>
              <p:cNvSpPr>
                <a:spLocks/>
              </p:cNvSpPr>
              <p:nvPr/>
            </p:nvSpPr>
            <p:spPr bwMode="auto">
              <a:xfrm>
                <a:off x="5200650" y="2463800"/>
                <a:ext cx="6350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0" y="1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Freeform: Shape 64"/>
              <p:cNvSpPr>
                <a:spLocks/>
              </p:cNvSpPr>
              <p:nvPr/>
            </p:nvSpPr>
            <p:spPr bwMode="auto">
              <a:xfrm>
                <a:off x="5145088" y="2398713"/>
                <a:ext cx="131763" cy="157163"/>
              </a:xfrm>
              <a:custGeom>
                <a:avLst/>
                <a:gdLst/>
                <a:ahLst/>
                <a:cxnLst>
                  <a:cxn ang="0">
                    <a:pos x="22" y="14"/>
                  </a:cxn>
                  <a:cxn ang="0">
                    <a:pos x="22" y="14"/>
                  </a:cxn>
                  <a:cxn ang="0">
                    <a:pos x="25" y="14"/>
                  </a:cxn>
                  <a:cxn ang="0">
                    <a:pos x="25" y="20"/>
                  </a:cxn>
                  <a:cxn ang="0">
                    <a:pos x="30" y="22"/>
                  </a:cxn>
                  <a:cxn ang="0">
                    <a:pos x="32" y="27"/>
                  </a:cxn>
                  <a:cxn ang="0">
                    <a:pos x="32" y="27"/>
                  </a:cxn>
                  <a:cxn ang="0">
                    <a:pos x="28" y="27"/>
                  </a:cxn>
                  <a:cxn ang="0">
                    <a:pos x="25" y="23"/>
                  </a:cxn>
                  <a:cxn ang="0">
                    <a:pos x="25" y="23"/>
                  </a:cxn>
                  <a:cxn ang="0">
                    <a:pos x="25" y="29"/>
                  </a:cxn>
                  <a:cxn ang="0">
                    <a:pos x="28" y="30"/>
                  </a:cxn>
                  <a:cxn ang="0">
                    <a:pos x="32" y="32"/>
                  </a:cxn>
                  <a:cxn ang="0">
                    <a:pos x="33" y="36"/>
                  </a:cxn>
                  <a:cxn ang="0">
                    <a:pos x="33" y="36"/>
                  </a:cxn>
                  <a:cxn ang="0">
                    <a:pos x="30" y="41"/>
                  </a:cxn>
                  <a:cxn ang="0">
                    <a:pos x="25" y="43"/>
                  </a:cxn>
                  <a:cxn ang="0">
                    <a:pos x="25" y="43"/>
                  </a:cxn>
                  <a:cxn ang="0">
                    <a:pos x="25" y="48"/>
                  </a:cxn>
                  <a:cxn ang="0">
                    <a:pos x="22" y="48"/>
                  </a:cxn>
                  <a:cxn ang="0">
                    <a:pos x="22" y="43"/>
                  </a:cxn>
                  <a:cxn ang="0">
                    <a:pos x="17" y="41"/>
                  </a:cxn>
                  <a:cxn ang="0">
                    <a:pos x="15" y="35"/>
                  </a:cxn>
                  <a:cxn ang="0">
                    <a:pos x="15" y="35"/>
                  </a:cxn>
                  <a:cxn ang="0">
                    <a:pos x="19" y="35"/>
                  </a:cxn>
                  <a:cxn ang="0">
                    <a:pos x="22" y="39"/>
                  </a:cxn>
                  <a:cxn ang="0">
                    <a:pos x="22" y="39"/>
                  </a:cxn>
                  <a:cxn ang="0">
                    <a:pos x="22" y="32"/>
                  </a:cxn>
                  <a:cxn ang="0">
                    <a:pos x="20" y="32"/>
                  </a:cxn>
                  <a:cxn ang="0">
                    <a:pos x="15" y="26"/>
                  </a:cxn>
                  <a:cxn ang="0">
                    <a:pos x="15" y="26"/>
                  </a:cxn>
                  <a:cxn ang="0">
                    <a:pos x="18" y="21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22" y="14"/>
                  </a:cxn>
                  <a:cxn ang="0">
                    <a:pos x="7" y="10"/>
                  </a:cxn>
                  <a:cxn ang="0">
                    <a:pos x="24" y="2"/>
                  </a:cxn>
                  <a:cxn ang="0">
                    <a:pos x="40" y="10"/>
                  </a:cxn>
                  <a:cxn ang="0">
                    <a:pos x="40" y="10"/>
                  </a:cxn>
                  <a:cxn ang="0">
                    <a:pos x="24" y="8"/>
                  </a:cxn>
                  <a:cxn ang="0">
                    <a:pos x="7" y="10"/>
                  </a:cxn>
                  <a:cxn ang="0">
                    <a:pos x="7" y="10"/>
                  </a:cxn>
                  <a:cxn ang="0">
                    <a:pos x="24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38"/>
                  </a:cxn>
                  <a:cxn ang="0">
                    <a:pos x="14" y="56"/>
                  </a:cxn>
                  <a:cxn ang="0">
                    <a:pos x="15" y="56"/>
                  </a:cxn>
                  <a:cxn ang="0">
                    <a:pos x="18" y="56"/>
                  </a:cxn>
                  <a:cxn ang="0">
                    <a:pos x="28" y="56"/>
                  </a:cxn>
                  <a:cxn ang="0">
                    <a:pos x="33" y="56"/>
                  </a:cxn>
                  <a:cxn ang="0">
                    <a:pos x="33" y="56"/>
                  </a:cxn>
                  <a:cxn ang="0">
                    <a:pos x="42" y="38"/>
                  </a:cxn>
                  <a:cxn ang="0">
                    <a:pos x="47" y="23"/>
                  </a:cxn>
                  <a:cxn ang="0">
                    <a:pos x="47" y="23"/>
                  </a:cxn>
                  <a:cxn ang="0">
                    <a:pos x="24" y="0"/>
                  </a:cxn>
                </a:cxnLst>
                <a:rect l="0" t="0" r="r" b="b"/>
                <a:pathLst>
                  <a:path w="47" h="56">
                    <a:moveTo>
                      <a:pt x="22" y="14"/>
                    </a:moveTo>
                    <a:cubicBezTo>
                      <a:pt x="22" y="14"/>
                      <a:pt x="22" y="14"/>
                      <a:pt x="22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7" y="20"/>
                      <a:pt x="28" y="21"/>
                      <a:pt x="30" y="22"/>
                    </a:cubicBezTo>
                    <a:cubicBezTo>
                      <a:pt x="31" y="23"/>
                      <a:pt x="32" y="25"/>
                      <a:pt x="32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5"/>
                      <a:pt x="27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30"/>
                      <a:pt x="27" y="30"/>
                      <a:pt x="28" y="30"/>
                    </a:cubicBezTo>
                    <a:cubicBezTo>
                      <a:pt x="30" y="30"/>
                      <a:pt x="31" y="31"/>
                      <a:pt x="32" y="32"/>
                    </a:cubicBezTo>
                    <a:cubicBezTo>
                      <a:pt x="32" y="33"/>
                      <a:pt x="33" y="35"/>
                      <a:pt x="33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8"/>
                      <a:pt x="32" y="40"/>
                      <a:pt x="30" y="41"/>
                    </a:cubicBezTo>
                    <a:cubicBezTo>
                      <a:pt x="29" y="42"/>
                      <a:pt x="27" y="42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0" y="42"/>
                      <a:pt x="19" y="42"/>
                      <a:pt x="17" y="41"/>
                    </a:cubicBezTo>
                    <a:cubicBezTo>
                      <a:pt x="15" y="39"/>
                      <a:pt x="15" y="37"/>
                      <a:pt x="15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7"/>
                      <a:pt x="20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1" y="32"/>
                      <a:pt x="21" y="32"/>
                      <a:pt x="20" y="32"/>
                    </a:cubicBezTo>
                    <a:cubicBezTo>
                      <a:pt x="17" y="31"/>
                      <a:pt x="15" y="29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4"/>
                      <a:pt x="16" y="23"/>
                      <a:pt x="18" y="21"/>
                    </a:cubicBezTo>
                    <a:cubicBezTo>
                      <a:pt x="19" y="21"/>
                      <a:pt x="20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4"/>
                      <a:pt x="22" y="14"/>
                      <a:pt x="22" y="14"/>
                    </a:cubicBezTo>
                    <a:moveTo>
                      <a:pt x="7" y="10"/>
                    </a:moveTo>
                    <a:cubicBezTo>
                      <a:pt x="11" y="5"/>
                      <a:pt x="17" y="2"/>
                      <a:pt x="24" y="2"/>
                    </a:cubicBezTo>
                    <a:cubicBezTo>
                      <a:pt x="31" y="2"/>
                      <a:pt x="37" y="5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5" y="9"/>
                      <a:pt x="30" y="8"/>
                      <a:pt x="24" y="8"/>
                    </a:cubicBezTo>
                    <a:cubicBezTo>
                      <a:pt x="18" y="8"/>
                      <a:pt x="12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24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9"/>
                      <a:pt x="2" y="34"/>
                      <a:pt x="5" y="38"/>
                    </a:cubicBezTo>
                    <a:cubicBezTo>
                      <a:pt x="7" y="40"/>
                      <a:pt x="13" y="50"/>
                      <a:pt x="14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0"/>
                      <a:pt x="40" y="40"/>
                      <a:pt x="42" y="38"/>
                    </a:cubicBezTo>
                    <a:cubicBezTo>
                      <a:pt x="45" y="34"/>
                      <a:pt x="47" y="29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10"/>
                      <a:pt x="37" y="0"/>
                      <a:pt x="2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Group 89"/>
            <p:cNvGrpSpPr/>
            <p:nvPr/>
          </p:nvGrpSpPr>
          <p:grpSpPr>
            <a:xfrm>
              <a:off x="4823544" y="3073357"/>
              <a:ext cx="310605" cy="317750"/>
              <a:chOff x="4357688" y="2324100"/>
              <a:chExt cx="207963" cy="212726"/>
            </a:xfrm>
            <a:solidFill>
              <a:schemeClr val="bg1"/>
            </a:solidFill>
          </p:grpSpPr>
          <p:sp>
            <p:nvSpPr>
              <p:cNvPr id="69" name="Freeform: Shape 90"/>
              <p:cNvSpPr>
                <a:spLocks/>
              </p:cNvSpPr>
              <p:nvPr/>
            </p:nvSpPr>
            <p:spPr bwMode="auto">
              <a:xfrm>
                <a:off x="4514850" y="2481263"/>
                <a:ext cx="3175" cy="79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1"/>
              <p:cNvSpPr>
                <a:spLocks/>
              </p:cNvSpPr>
              <p:nvPr/>
            </p:nvSpPr>
            <p:spPr bwMode="auto">
              <a:xfrm>
                <a:off x="4522788" y="2497138"/>
                <a:ext cx="635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2"/>
              <p:cNvSpPr>
                <a:spLocks/>
              </p:cNvSpPr>
              <p:nvPr/>
            </p:nvSpPr>
            <p:spPr bwMode="auto">
              <a:xfrm>
                <a:off x="4478338" y="2449513"/>
                <a:ext cx="87313" cy="87313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14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9" y="10"/>
                  </a:cxn>
                  <a:cxn ang="0">
                    <a:pos x="21" y="13"/>
                  </a:cxn>
                  <a:cxn ang="0">
                    <a:pos x="21" y="13"/>
                  </a:cxn>
                  <a:cxn ang="0">
                    <a:pos x="18" y="13"/>
                  </a:cxn>
                  <a:cxn ang="0">
                    <a:pos x="16" y="11"/>
                  </a:cxn>
                  <a:cxn ang="0">
                    <a:pos x="16" y="11"/>
                  </a:cxn>
                  <a:cxn ang="0">
                    <a:pos x="16" y="15"/>
                  </a:cxn>
                  <a:cxn ang="0">
                    <a:pos x="18" y="15"/>
                  </a:cxn>
                  <a:cxn ang="0">
                    <a:pos x="20" y="17"/>
                  </a:cxn>
                  <a:cxn ang="0">
                    <a:pos x="21" y="19"/>
                  </a:cxn>
                  <a:cxn ang="0">
                    <a:pos x="21" y="19"/>
                  </a:cxn>
                  <a:cxn ang="0">
                    <a:pos x="19" y="22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6" y="26"/>
                  </a:cxn>
                  <a:cxn ang="0">
                    <a:pos x="14" y="26"/>
                  </a:cxn>
                  <a:cxn ang="0">
                    <a:pos x="14" y="23"/>
                  </a:cxn>
                  <a:cxn ang="0">
                    <a:pos x="11" y="22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4" y="21"/>
                  </a:cxn>
                  <a:cxn ang="0">
                    <a:pos x="14" y="21"/>
                  </a:cxn>
                  <a:cxn ang="0">
                    <a:pos x="14" y="17"/>
                  </a:cxn>
                  <a:cxn ang="0">
                    <a:pos x="13" y="16"/>
                  </a:cxn>
                  <a:cxn ang="0">
                    <a:pos x="10" y="13"/>
                  </a:cxn>
                  <a:cxn ang="0">
                    <a:pos x="10" y="13"/>
                  </a:cxn>
                  <a:cxn ang="0">
                    <a:pos x="12" y="10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14" y="5"/>
                  </a:cxn>
                  <a:cxn ang="0">
                    <a:pos x="15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5" y="31"/>
                  </a:cxn>
                  <a:cxn ang="0">
                    <a:pos x="31" y="16"/>
                  </a:cxn>
                  <a:cxn ang="0">
                    <a:pos x="31" y="16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4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8" y="9"/>
                      <a:pt x="19" y="10"/>
                    </a:cubicBezTo>
                    <a:cubicBezTo>
                      <a:pt x="20" y="11"/>
                      <a:pt x="21" y="12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5"/>
                      <a:pt x="17" y="15"/>
                      <a:pt x="18" y="15"/>
                    </a:cubicBezTo>
                    <a:cubicBezTo>
                      <a:pt x="19" y="15"/>
                      <a:pt x="20" y="16"/>
                      <a:pt x="20" y="17"/>
                    </a:cubicBezTo>
                    <a:cubicBezTo>
                      <a:pt x="21" y="17"/>
                      <a:pt x="21" y="18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20"/>
                      <a:pt x="20" y="21"/>
                      <a:pt x="19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2" y="22"/>
                      <a:pt x="11" y="22"/>
                    </a:cubicBezTo>
                    <a:cubicBezTo>
                      <a:pt x="10" y="21"/>
                      <a:pt x="10" y="20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20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1" y="16"/>
                      <a:pt x="10" y="15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2" y="9"/>
                      <a:pt x="13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5"/>
                      <a:pt x="14" y="5"/>
                      <a:pt x="14" y="5"/>
                    </a:cubicBezTo>
                    <a:moveTo>
                      <a:pt x="15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7"/>
                      <a:pt x="24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3"/>
              <p:cNvSpPr>
                <a:spLocks/>
              </p:cNvSpPr>
              <p:nvPr/>
            </p:nvSpPr>
            <p:spPr bwMode="auto">
              <a:xfrm>
                <a:off x="4357688" y="2324100"/>
                <a:ext cx="196850" cy="195263"/>
              </a:xfrm>
              <a:custGeom>
                <a:avLst/>
                <a:gdLst/>
                <a:ahLst/>
                <a:cxnLst>
                  <a:cxn ang="0">
                    <a:pos x="14" y="59"/>
                  </a:cxn>
                  <a:cxn ang="0">
                    <a:pos x="24" y="65"/>
                  </a:cxn>
                  <a:cxn ang="0">
                    <a:pos x="14" y="59"/>
                  </a:cxn>
                  <a:cxn ang="0">
                    <a:pos x="20" y="52"/>
                  </a:cxn>
                  <a:cxn ang="0">
                    <a:pos x="33" y="66"/>
                  </a:cxn>
                  <a:cxn ang="0">
                    <a:pos x="20" y="52"/>
                  </a:cxn>
                  <a:cxn ang="0">
                    <a:pos x="3" y="37"/>
                  </a:cxn>
                  <a:cxn ang="0">
                    <a:pos x="16" y="51"/>
                  </a:cxn>
                  <a:cxn ang="0">
                    <a:pos x="11" y="56"/>
                  </a:cxn>
                  <a:cxn ang="0">
                    <a:pos x="18" y="37"/>
                  </a:cxn>
                  <a:cxn ang="0">
                    <a:pos x="33" y="37"/>
                  </a:cxn>
                  <a:cxn ang="0">
                    <a:pos x="33" y="46"/>
                  </a:cxn>
                  <a:cxn ang="0">
                    <a:pos x="18" y="37"/>
                  </a:cxn>
                  <a:cxn ang="0">
                    <a:pos x="37" y="23"/>
                  </a:cxn>
                  <a:cxn ang="0">
                    <a:pos x="52" y="34"/>
                  </a:cxn>
                  <a:cxn ang="0">
                    <a:pos x="37" y="34"/>
                  </a:cxn>
                  <a:cxn ang="0">
                    <a:pos x="18" y="34"/>
                  </a:cxn>
                  <a:cxn ang="0">
                    <a:pos x="33" y="23"/>
                  </a:cxn>
                  <a:cxn ang="0">
                    <a:pos x="18" y="34"/>
                  </a:cxn>
                  <a:cxn ang="0">
                    <a:pos x="53" y="20"/>
                  </a:cxn>
                  <a:cxn ang="0">
                    <a:pos x="67" y="34"/>
                  </a:cxn>
                  <a:cxn ang="0">
                    <a:pos x="55" y="34"/>
                  </a:cxn>
                  <a:cxn ang="0">
                    <a:pos x="3" y="34"/>
                  </a:cxn>
                  <a:cxn ang="0">
                    <a:pos x="16" y="19"/>
                  </a:cxn>
                  <a:cxn ang="0">
                    <a:pos x="14" y="34"/>
                  </a:cxn>
                  <a:cxn ang="0">
                    <a:pos x="14" y="11"/>
                  </a:cxn>
                  <a:cxn ang="0">
                    <a:pos x="24" y="5"/>
                  </a:cxn>
                  <a:cxn ang="0">
                    <a:pos x="17" y="16"/>
                  </a:cxn>
                  <a:cxn ang="0">
                    <a:pos x="37" y="5"/>
                  </a:cxn>
                  <a:cxn ang="0">
                    <a:pos x="49" y="18"/>
                  </a:cxn>
                  <a:cxn ang="0">
                    <a:pos x="37" y="20"/>
                  </a:cxn>
                  <a:cxn ang="0">
                    <a:pos x="44" y="4"/>
                  </a:cxn>
                  <a:cxn ang="0">
                    <a:pos x="56" y="11"/>
                  </a:cxn>
                  <a:cxn ang="0">
                    <a:pos x="52" y="16"/>
                  </a:cxn>
                  <a:cxn ang="0">
                    <a:pos x="20" y="17"/>
                  </a:cxn>
                  <a:cxn ang="0">
                    <a:pos x="33" y="4"/>
                  </a:cxn>
                  <a:cxn ang="0">
                    <a:pos x="33" y="20"/>
                  </a:cxn>
                  <a:cxn ang="0">
                    <a:pos x="37" y="0"/>
                  </a:cxn>
                  <a:cxn ang="0">
                    <a:pos x="33" y="0"/>
                  </a:cxn>
                  <a:cxn ang="0">
                    <a:pos x="0" y="35"/>
                  </a:cxn>
                  <a:cxn ang="0">
                    <a:pos x="35" y="70"/>
                  </a:cxn>
                  <a:cxn ang="0">
                    <a:pos x="44" y="69"/>
                  </a:cxn>
                  <a:cxn ang="0">
                    <a:pos x="37" y="66"/>
                  </a:cxn>
                  <a:cxn ang="0">
                    <a:pos x="45" y="51"/>
                  </a:cxn>
                  <a:cxn ang="0">
                    <a:pos x="47" y="48"/>
                  </a:cxn>
                  <a:cxn ang="0">
                    <a:pos x="37" y="37"/>
                  </a:cxn>
                  <a:cxn ang="0">
                    <a:pos x="52" y="37"/>
                  </a:cxn>
                  <a:cxn ang="0">
                    <a:pos x="51" y="46"/>
                  </a:cxn>
                  <a:cxn ang="0">
                    <a:pos x="55" y="37"/>
                  </a:cxn>
                  <a:cxn ang="0">
                    <a:pos x="67" y="37"/>
                  </a:cxn>
                  <a:cxn ang="0">
                    <a:pos x="65" y="46"/>
                  </a:cxn>
                  <a:cxn ang="0">
                    <a:pos x="70" y="35"/>
                  </a:cxn>
                  <a:cxn ang="0">
                    <a:pos x="37" y="0"/>
                  </a:cxn>
                </a:cxnLst>
                <a:rect l="0" t="0" r="r" b="b"/>
                <a:pathLst>
                  <a:path w="70" h="70">
                    <a:moveTo>
                      <a:pt x="14" y="59"/>
                    </a:moveTo>
                    <a:cubicBezTo>
                      <a:pt x="14" y="59"/>
                      <a:pt x="14" y="59"/>
                      <a:pt x="14" y="59"/>
                    </a:cubicBezTo>
                    <a:cubicBezTo>
                      <a:pt x="14" y="57"/>
                      <a:pt x="16" y="55"/>
                      <a:pt x="18" y="54"/>
                    </a:cubicBezTo>
                    <a:cubicBezTo>
                      <a:pt x="19" y="58"/>
                      <a:pt x="21" y="62"/>
                      <a:pt x="24" y="65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0" y="63"/>
                      <a:pt x="17" y="61"/>
                      <a:pt x="14" y="59"/>
                    </a:cubicBezTo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1"/>
                      <a:pt x="29" y="50"/>
                      <a:pt x="33" y="50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27" y="65"/>
                      <a:pt x="23" y="59"/>
                      <a:pt x="20" y="52"/>
                    </a:cubicBezTo>
                    <a:moveTo>
                      <a:pt x="3" y="37"/>
                    </a:moveTo>
                    <a:cubicBezTo>
                      <a:pt x="3" y="37"/>
                      <a:pt x="3" y="37"/>
                      <a:pt x="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41"/>
                      <a:pt x="15" y="46"/>
                      <a:pt x="16" y="51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4" y="52"/>
                      <a:pt x="12" y="54"/>
                      <a:pt x="11" y="56"/>
                    </a:cubicBezTo>
                    <a:cubicBezTo>
                      <a:pt x="7" y="51"/>
                      <a:pt x="4" y="44"/>
                      <a:pt x="3" y="37"/>
                    </a:cubicBezTo>
                    <a:moveTo>
                      <a:pt x="18" y="37"/>
                    </a:moveTo>
                    <a:cubicBezTo>
                      <a:pt x="18" y="37"/>
                      <a:pt x="18" y="37"/>
                      <a:pt x="1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29" y="47"/>
                      <a:pt x="24" y="47"/>
                      <a:pt x="19" y="49"/>
                    </a:cubicBezTo>
                    <a:cubicBezTo>
                      <a:pt x="18" y="45"/>
                      <a:pt x="18" y="41"/>
                      <a:pt x="18" y="37"/>
                    </a:cubicBezTo>
                    <a:moveTo>
                      <a:pt x="37" y="23"/>
                    </a:moveTo>
                    <a:cubicBezTo>
                      <a:pt x="37" y="23"/>
                      <a:pt x="37" y="23"/>
                      <a:pt x="37" y="23"/>
                    </a:cubicBezTo>
                    <a:cubicBezTo>
                      <a:pt x="41" y="23"/>
                      <a:pt x="46" y="23"/>
                      <a:pt x="50" y="21"/>
                    </a:cubicBezTo>
                    <a:cubicBezTo>
                      <a:pt x="51" y="25"/>
                      <a:pt x="52" y="30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23"/>
                      <a:pt x="37" y="23"/>
                      <a:pt x="37" y="23"/>
                    </a:cubicBezTo>
                    <a:moveTo>
                      <a:pt x="18" y="34"/>
                    </a:moveTo>
                    <a:cubicBezTo>
                      <a:pt x="18" y="29"/>
                      <a:pt x="18" y="25"/>
                      <a:pt x="19" y="21"/>
                    </a:cubicBezTo>
                    <a:cubicBezTo>
                      <a:pt x="23" y="22"/>
                      <a:pt x="29" y="23"/>
                      <a:pt x="33" y="2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18" y="34"/>
                      <a:pt x="18" y="34"/>
                      <a:pt x="18" y="34"/>
                    </a:cubicBezTo>
                    <a:moveTo>
                      <a:pt x="5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6" y="18"/>
                      <a:pt x="58" y="16"/>
                      <a:pt x="59" y="14"/>
                    </a:cubicBezTo>
                    <a:cubicBezTo>
                      <a:pt x="64" y="19"/>
                      <a:pt x="67" y="26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29"/>
                      <a:pt x="55" y="24"/>
                      <a:pt x="53" y="20"/>
                    </a:cubicBezTo>
                    <a:moveTo>
                      <a:pt x="3" y="34"/>
                    </a:moveTo>
                    <a:cubicBezTo>
                      <a:pt x="4" y="26"/>
                      <a:pt x="7" y="19"/>
                      <a:pt x="12" y="14"/>
                    </a:cubicBezTo>
                    <a:cubicBezTo>
                      <a:pt x="12" y="16"/>
                      <a:pt x="14" y="18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24"/>
                      <a:pt x="14" y="29"/>
                      <a:pt x="14" y="34"/>
                    </a:cubicBezTo>
                    <a:cubicBezTo>
                      <a:pt x="3" y="34"/>
                      <a:pt x="3" y="34"/>
                      <a:pt x="3" y="34"/>
                    </a:cubicBezTo>
                    <a:moveTo>
                      <a:pt x="14" y="11"/>
                    </a:moveTo>
                    <a:cubicBezTo>
                      <a:pt x="14" y="11"/>
                      <a:pt x="14" y="11"/>
                      <a:pt x="14" y="11"/>
                    </a:cubicBezTo>
                    <a:cubicBezTo>
                      <a:pt x="17" y="8"/>
                      <a:pt x="20" y="6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1" y="8"/>
                      <a:pt x="19" y="11"/>
                      <a:pt x="17" y="16"/>
                    </a:cubicBezTo>
                    <a:cubicBezTo>
                      <a:pt x="16" y="14"/>
                      <a:pt x="14" y="13"/>
                      <a:pt x="14" y="11"/>
                    </a:cubicBezTo>
                    <a:moveTo>
                      <a:pt x="37" y="5"/>
                    </a:moveTo>
                    <a:cubicBezTo>
                      <a:pt x="37" y="5"/>
                      <a:pt x="37" y="5"/>
                      <a:pt x="37" y="5"/>
                    </a:cubicBezTo>
                    <a:cubicBezTo>
                      <a:pt x="43" y="5"/>
                      <a:pt x="47" y="11"/>
                      <a:pt x="49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5" y="19"/>
                      <a:pt x="41" y="20"/>
                      <a:pt x="37" y="20"/>
                    </a:cubicBezTo>
                    <a:cubicBezTo>
                      <a:pt x="37" y="5"/>
                      <a:pt x="37" y="5"/>
                      <a:pt x="37" y="5"/>
                    </a:cubicBezTo>
                    <a:moveTo>
                      <a:pt x="44" y="4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9" y="6"/>
                      <a:pt x="53" y="8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3"/>
                      <a:pt x="55" y="15"/>
                      <a:pt x="52" y="16"/>
                    </a:cubicBezTo>
                    <a:cubicBezTo>
                      <a:pt x="50" y="11"/>
                      <a:pt x="48" y="7"/>
                      <a:pt x="44" y="4"/>
                    </a:cubicBezTo>
                    <a:moveTo>
                      <a:pt x="20" y="17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10"/>
                      <a:pt x="27" y="5"/>
                      <a:pt x="33" y="4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9" y="20"/>
                      <a:pt x="24" y="19"/>
                      <a:pt x="20" y="17"/>
                    </a:cubicBezTo>
                    <a:moveTo>
                      <a:pt x="37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1"/>
                      <a:pt x="0" y="16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38" y="70"/>
                      <a:pt x="41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7"/>
                      <a:pt x="42" y="66"/>
                      <a:pt x="42" y="64"/>
                    </a:cubicBezTo>
                    <a:cubicBezTo>
                      <a:pt x="40" y="65"/>
                      <a:pt x="39" y="66"/>
                      <a:pt x="37" y="66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9" y="50"/>
                      <a:pt x="42" y="50"/>
                      <a:pt x="45" y="51"/>
                    </a:cubicBezTo>
                    <a:cubicBezTo>
                      <a:pt x="46" y="50"/>
                      <a:pt x="46" y="49"/>
                      <a:pt x="47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4" y="47"/>
                      <a:pt x="40" y="47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40"/>
                      <a:pt x="52" y="43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5"/>
                      <a:pt x="53" y="45"/>
                      <a:pt x="55" y="45"/>
                    </a:cubicBezTo>
                    <a:cubicBezTo>
                      <a:pt x="55" y="42"/>
                      <a:pt x="55" y="39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6" y="43"/>
                      <a:pt x="65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6" y="46"/>
                      <a:pt x="67" y="47"/>
                      <a:pt x="68" y="47"/>
                    </a:cubicBezTo>
                    <a:cubicBezTo>
                      <a:pt x="69" y="43"/>
                      <a:pt x="70" y="39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16"/>
                      <a:pt x="55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Group 94"/>
            <p:cNvGrpSpPr/>
            <p:nvPr/>
          </p:nvGrpSpPr>
          <p:grpSpPr>
            <a:xfrm>
              <a:off x="2710644" y="3317516"/>
              <a:ext cx="317741" cy="334339"/>
              <a:chOff x="2854325" y="2497138"/>
              <a:chExt cx="212725" cy="223837"/>
            </a:xfrm>
            <a:solidFill>
              <a:schemeClr val="bg1"/>
            </a:solidFill>
          </p:grpSpPr>
          <p:sp>
            <p:nvSpPr>
              <p:cNvPr id="56" name="Freeform: Shape 95"/>
              <p:cNvSpPr>
                <a:spLocks/>
              </p:cNvSpPr>
              <p:nvPr/>
            </p:nvSpPr>
            <p:spPr bwMode="auto">
              <a:xfrm>
                <a:off x="2854325" y="2613025"/>
                <a:ext cx="212725" cy="107950"/>
              </a:xfrm>
              <a:custGeom>
                <a:avLst/>
                <a:gdLst/>
                <a:ahLst/>
                <a:cxnLst>
                  <a:cxn ang="0">
                    <a:pos x="15" y="26"/>
                  </a:cxn>
                  <a:cxn ang="0">
                    <a:pos x="27" y="33"/>
                  </a:cxn>
                  <a:cxn ang="0">
                    <a:pos x="15" y="26"/>
                  </a:cxn>
                  <a:cxn ang="0">
                    <a:pos x="57" y="21"/>
                  </a:cxn>
                  <a:cxn ang="0">
                    <a:pos x="61" y="27"/>
                  </a:cxn>
                  <a:cxn ang="0">
                    <a:pos x="50" y="33"/>
                  </a:cxn>
                  <a:cxn ang="0">
                    <a:pos x="22" y="20"/>
                  </a:cxn>
                  <a:cxn ang="0">
                    <a:pos x="36" y="34"/>
                  </a:cxn>
                  <a:cxn ang="0">
                    <a:pos x="22" y="20"/>
                  </a:cxn>
                  <a:cxn ang="0">
                    <a:pos x="40" y="17"/>
                  </a:cxn>
                  <a:cxn ang="0">
                    <a:pos x="54" y="20"/>
                  </a:cxn>
                  <a:cxn ang="0">
                    <a:pos x="40" y="17"/>
                  </a:cxn>
                  <a:cxn ang="0">
                    <a:pos x="4" y="3"/>
                  </a:cxn>
                  <a:cxn ang="0">
                    <a:pos x="18" y="18"/>
                  </a:cxn>
                  <a:cxn ang="0">
                    <a:pos x="13" y="24"/>
                  </a:cxn>
                  <a:cxn ang="0">
                    <a:pos x="19" y="3"/>
                  </a:cxn>
                  <a:cxn ang="0">
                    <a:pos x="36" y="3"/>
                  </a:cxn>
                  <a:cxn ang="0">
                    <a:pos x="36" y="13"/>
                  </a:cxn>
                  <a:cxn ang="0">
                    <a:pos x="19" y="3"/>
                  </a:cxn>
                  <a:cxn ang="0">
                    <a:pos x="40" y="3"/>
                  </a:cxn>
                  <a:cxn ang="0">
                    <a:pos x="57" y="3"/>
                  </a:cxn>
                  <a:cxn ang="0">
                    <a:pos x="40" y="13"/>
                  </a:cxn>
                  <a:cxn ang="0">
                    <a:pos x="58" y="18"/>
                  </a:cxn>
                  <a:cxn ang="0">
                    <a:pos x="60" y="3"/>
                  </a:cxn>
                  <a:cxn ang="0">
                    <a:pos x="73" y="3"/>
                  </a:cxn>
                  <a:cxn ang="0">
                    <a:pos x="58" y="18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76" y="1"/>
                  </a:cxn>
                  <a:cxn ang="0">
                    <a:pos x="76" y="1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76" h="39"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4"/>
                      <a:pt x="17" y="23"/>
                      <a:pt x="19" y="21"/>
                    </a:cubicBezTo>
                    <a:cubicBezTo>
                      <a:pt x="21" y="26"/>
                      <a:pt x="23" y="30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2" y="32"/>
                      <a:pt x="19" y="29"/>
                      <a:pt x="15" y="26"/>
                    </a:cubicBezTo>
                    <a:moveTo>
                      <a:pt x="50" y="33"/>
                    </a:moveTo>
                    <a:cubicBezTo>
                      <a:pt x="53" y="30"/>
                      <a:pt x="56" y="26"/>
                      <a:pt x="57" y="21"/>
                    </a:cubicBezTo>
                    <a:cubicBezTo>
                      <a:pt x="59" y="23"/>
                      <a:pt x="61" y="25"/>
                      <a:pt x="61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58" y="29"/>
                      <a:pt x="54" y="32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6" y="18"/>
                      <a:pt x="32" y="17"/>
                      <a:pt x="36" y="17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29" y="33"/>
                      <a:pt x="25" y="27"/>
                      <a:pt x="22" y="20"/>
                    </a:cubicBezTo>
                    <a:moveTo>
                      <a:pt x="40" y="17"/>
                    </a:moveTo>
                    <a:cubicBezTo>
                      <a:pt x="40" y="17"/>
                      <a:pt x="40" y="17"/>
                      <a:pt x="40" y="17"/>
                    </a:cubicBezTo>
                    <a:cubicBezTo>
                      <a:pt x="44" y="17"/>
                      <a:pt x="50" y="18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1" y="27"/>
                      <a:pt x="47" y="34"/>
                      <a:pt x="40" y="35"/>
                    </a:cubicBezTo>
                    <a:cubicBezTo>
                      <a:pt x="40" y="17"/>
                      <a:pt x="40" y="17"/>
                      <a:pt x="40" y="17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8"/>
                      <a:pt x="17" y="13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4" y="21"/>
                      <a:pt x="13" y="24"/>
                    </a:cubicBezTo>
                    <a:cubicBezTo>
                      <a:pt x="8" y="18"/>
                      <a:pt x="4" y="11"/>
                      <a:pt x="4" y="3"/>
                    </a:cubicBezTo>
                    <a:moveTo>
                      <a:pt x="19" y="3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1" y="13"/>
                      <a:pt x="26" y="14"/>
                      <a:pt x="21" y="16"/>
                    </a:cubicBezTo>
                    <a:cubicBezTo>
                      <a:pt x="20" y="12"/>
                      <a:pt x="19" y="7"/>
                      <a:pt x="19" y="3"/>
                    </a:cubicBezTo>
                    <a:moveTo>
                      <a:pt x="40" y="3"/>
                    </a:moveTo>
                    <a:cubicBezTo>
                      <a:pt x="40" y="3"/>
                      <a:pt x="40" y="3"/>
                      <a:pt x="40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7"/>
                      <a:pt x="56" y="12"/>
                      <a:pt x="55" y="16"/>
                    </a:cubicBezTo>
                    <a:cubicBezTo>
                      <a:pt x="51" y="14"/>
                      <a:pt x="45" y="13"/>
                      <a:pt x="40" y="13"/>
                    </a:cubicBezTo>
                    <a:cubicBezTo>
                      <a:pt x="40" y="3"/>
                      <a:pt x="40" y="3"/>
                      <a:pt x="40" y="3"/>
                    </a:cubicBezTo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60" y="13"/>
                      <a:pt x="60" y="7"/>
                      <a:pt x="60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2" y="11"/>
                      <a:pt x="69" y="18"/>
                      <a:pt x="64" y="24"/>
                    </a:cubicBezTo>
                    <a:cubicBezTo>
                      <a:pt x="63" y="21"/>
                      <a:pt x="61" y="19"/>
                      <a:pt x="58" y="18"/>
                    </a:cubicBezTo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2"/>
                      <a:pt x="18" y="39"/>
                      <a:pt x="38" y="39"/>
                    </a:cubicBezTo>
                    <a:cubicBezTo>
                      <a:pt x="59" y="39"/>
                      <a:pt x="76" y="22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96"/>
              <p:cNvSpPr>
                <a:spLocks/>
              </p:cNvSpPr>
              <p:nvPr/>
            </p:nvSpPr>
            <p:spPr bwMode="auto">
              <a:xfrm>
                <a:off x="2941638" y="2497138"/>
                <a:ext cx="39688" cy="476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17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7" y="0"/>
                  </a:cxn>
                </a:cxnLst>
                <a:rect l="0" t="0" r="r" b="b"/>
                <a:pathLst>
                  <a:path w="14" h="17">
                    <a:moveTo>
                      <a:pt x="7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3" y="17"/>
                      <a:pt x="7" y="17"/>
                    </a:cubicBezTo>
                    <a:cubicBezTo>
                      <a:pt x="11" y="17"/>
                      <a:pt x="14" y="13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97"/>
              <p:cNvSpPr>
                <a:spLocks/>
              </p:cNvSpPr>
              <p:nvPr/>
            </p:nvSpPr>
            <p:spPr bwMode="auto">
              <a:xfrm>
                <a:off x="2922588" y="2547938"/>
                <a:ext cx="77788" cy="55563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19" y="0"/>
                  </a:cxn>
                  <a:cxn ang="0">
                    <a:pos x="16" y="15"/>
                  </a:cxn>
                  <a:cxn ang="0">
                    <a:pos x="14" y="3"/>
                  </a:cxn>
                  <a:cxn ang="0">
                    <a:pos x="12" y="1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28" y="20"/>
                  </a:cxn>
                  <a:cxn ang="0">
                    <a:pos x="28" y="7"/>
                  </a:cxn>
                  <a:cxn ang="0">
                    <a:pos x="23" y="0"/>
                  </a:cxn>
                </a:cxnLst>
                <a:rect l="0" t="0" r="r" b="b"/>
                <a:pathLst>
                  <a:path w="28" h="20">
                    <a:moveTo>
                      <a:pt x="23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98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99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100"/>
              <p:cNvSpPr>
                <a:spLocks/>
              </p:cNvSpPr>
              <p:nvPr/>
            </p:nvSpPr>
            <p:spPr bwMode="auto">
              <a:xfrm>
                <a:off x="3006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101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102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103"/>
              <p:cNvSpPr>
                <a:spLocks/>
              </p:cNvSpPr>
              <p:nvPr/>
            </p:nvSpPr>
            <p:spPr bwMode="auto">
              <a:xfrm>
                <a:off x="3000375" y="2552700"/>
                <a:ext cx="58738" cy="5080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0"/>
                  </a:cxn>
                  <a:cxn ang="0">
                    <a:pos x="10" y="14"/>
                  </a:cxn>
                  <a:cxn ang="0">
                    <a:pos x="8" y="2"/>
                  </a:cxn>
                  <a:cxn ang="0">
                    <a:pos x="6" y="14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5"/>
                  </a:cxn>
                  <a:cxn ang="0">
                    <a:pos x="1" y="18"/>
                  </a:cxn>
                  <a:cxn ang="0">
                    <a:pos x="21" y="18"/>
                  </a:cxn>
                  <a:cxn ang="0">
                    <a:pos x="21" y="6"/>
                  </a:cxn>
                  <a:cxn ang="0">
                    <a:pos x="17" y="0"/>
                  </a:cxn>
                </a:cxnLst>
                <a:rect l="0" t="0" r="r" b="b"/>
                <a:pathLst>
                  <a:path w="21" h="18">
                    <a:moveTo>
                      <a:pt x="1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3"/>
                      <a:pt x="1" y="5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2"/>
                      <a:pt x="19" y="0"/>
                      <a:pt x="1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104"/>
              <p:cNvSpPr>
                <a:spLocks/>
              </p:cNvSpPr>
              <p:nvPr/>
            </p:nvSpPr>
            <p:spPr bwMode="auto">
              <a:xfrm>
                <a:off x="2879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105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106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107"/>
              <p:cNvSpPr>
                <a:spLocks/>
              </p:cNvSpPr>
              <p:nvPr/>
            </p:nvSpPr>
            <p:spPr bwMode="auto">
              <a:xfrm>
                <a:off x="2860675" y="2552700"/>
                <a:ext cx="61913" cy="539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8" y="0"/>
                  </a:cxn>
                  <a:cxn ang="0">
                    <a:pos x="15" y="14"/>
                  </a:cxn>
                  <a:cxn ang="0">
                    <a:pos x="13" y="2"/>
                  </a:cxn>
                  <a:cxn ang="0">
                    <a:pos x="11" y="14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9"/>
                  </a:cxn>
                  <a:cxn ang="0">
                    <a:pos x="20" y="19"/>
                  </a:cxn>
                  <a:cxn ang="0">
                    <a:pos x="20" y="5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2" h="19">
                    <a:moveTo>
                      <a:pt x="2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1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108"/>
            <p:cNvGrpSpPr/>
            <p:nvPr/>
          </p:nvGrpSpPr>
          <p:grpSpPr>
            <a:xfrm>
              <a:off x="3765553" y="2845605"/>
              <a:ext cx="322492" cy="320109"/>
              <a:chOff x="3605213" y="2220913"/>
              <a:chExt cx="215900" cy="214313"/>
            </a:xfrm>
            <a:solidFill>
              <a:schemeClr val="bg1"/>
            </a:solidFill>
          </p:grpSpPr>
          <p:sp>
            <p:nvSpPr>
              <p:cNvPr id="49" name="Freeform: Shape 109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110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111"/>
              <p:cNvSpPr>
                <a:spLocks/>
              </p:cNvSpPr>
              <p:nvPr/>
            </p:nvSpPr>
            <p:spPr bwMode="auto">
              <a:xfrm>
                <a:off x="3705225" y="2312988"/>
                <a:ext cx="17463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1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112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113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114"/>
              <p:cNvSpPr>
                <a:spLocks/>
              </p:cNvSpPr>
              <p:nvPr/>
            </p:nvSpPr>
            <p:spPr bwMode="auto">
              <a:xfrm>
                <a:off x="3686175" y="2306638"/>
                <a:ext cx="222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rect l="0" t="0" r="r" b="b"/>
                <a:pathLst>
                  <a:path w="8" h="3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115"/>
              <p:cNvSpPr>
                <a:spLocks/>
              </p:cNvSpPr>
              <p:nvPr/>
            </p:nvSpPr>
            <p:spPr bwMode="auto">
              <a:xfrm>
                <a:off x="3605213" y="2220913"/>
                <a:ext cx="215900" cy="214313"/>
              </a:xfrm>
              <a:custGeom>
                <a:avLst/>
                <a:gdLst/>
                <a:ahLst/>
                <a:cxnLst>
                  <a:cxn ang="0">
                    <a:pos x="16" y="17"/>
                  </a:cxn>
                  <a:cxn ang="0">
                    <a:pos x="14" y="22"/>
                  </a:cxn>
                  <a:cxn ang="0">
                    <a:pos x="12" y="28"/>
                  </a:cxn>
                  <a:cxn ang="0">
                    <a:pos x="13" y="31"/>
                  </a:cxn>
                  <a:cxn ang="0">
                    <a:pos x="14" y="31"/>
                  </a:cxn>
                  <a:cxn ang="0">
                    <a:pos x="15" y="31"/>
                  </a:cxn>
                  <a:cxn ang="0">
                    <a:pos x="17" y="35"/>
                  </a:cxn>
                  <a:cxn ang="0">
                    <a:pos x="24" y="38"/>
                  </a:cxn>
                  <a:cxn ang="0">
                    <a:pos x="28" y="40"/>
                  </a:cxn>
                  <a:cxn ang="0">
                    <a:pos x="31" y="41"/>
                  </a:cxn>
                  <a:cxn ang="0">
                    <a:pos x="31" y="45"/>
                  </a:cxn>
                  <a:cxn ang="0">
                    <a:pos x="31" y="51"/>
                  </a:cxn>
                  <a:cxn ang="0">
                    <a:pos x="38" y="59"/>
                  </a:cxn>
                  <a:cxn ang="0">
                    <a:pos x="38" y="66"/>
                  </a:cxn>
                  <a:cxn ang="0">
                    <a:pos x="40" y="71"/>
                  </a:cxn>
                  <a:cxn ang="0">
                    <a:pos x="3" y="39"/>
                  </a:cxn>
                  <a:cxn ang="0">
                    <a:pos x="13" y="17"/>
                  </a:cxn>
                  <a:cxn ang="0">
                    <a:pos x="47" y="6"/>
                  </a:cxn>
                  <a:cxn ang="0">
                    <a:pos x="54" y="8"/>
                  </a:cxn>
                  <a:cxn ang="0">
                    <a:pos x="57" y="14"/>
                  </a:cxn>
                  <a:cxn ang="0">
                    <a:pos x="72" y="29"/>
                  </a:cxn>
                  <a:cxn ang="0">
                    <a:pos x="43" y="70"/>
                  </a:cxn>
                  <a:cxn ang="0">
                    <a:pos x="47" y="66"/>
                  </a:cxn>
                  <a:cxn ang="0">
                    <a:pos x="51" y="61"/>
                  </a:cxn>
                  <a:cxn ang="0">
                    <a:pos x="55" y="56"/>
                  </a:cxn>
                  <a:cxn ang="0">
                    <a:pos x="58" y="50"/>
                  </a:cxn>
                  <a:cxn ang="0">
                    <a:pos x="51" y="46"/>
                  </a:cxn>
                  <a:cxn ang="0">
                    <a:pos x="44" y="41"/>
                  </a:cxn>
                  <a:cxn ang="0">
                    <a:pos x="39" y="39"/>
                  </a:cxn>
                  <a:cxn ang="0">
                    <a:pos x="31" y="40"/>
                  </a:cxn>
                  <a:cxn ang="0">
                    <a:pos x="26" y="36"/>
                  </a:cxn>
                  <a:cxn ang="0">
                    <a:pos x="22" y="34"/>
                  </a:cxn>
                  <a:cxn ang="0">
                    <a:pos x="27" y="28"/>
                  </a:cxn>
                  <a:cxn ang="0">
                    <a:pos x="32" y="31"/>
                  </a:cxn>
                  <a:cxn ang="0">
                    <a:pos x="33" y="30"/>
                  </a:cxn>
                  <a:cxn ang="0">
                    <a:pos x="36" y="24"/>
                  </a:cxn>
                  <a:cxn ang="0">
                    <a:pos x="43" y="20"/>
                  </a:cxn>
                  <a:cxn ang="0">
                    <a:pos x="46" y="18"/>
                  </a:cxn>
                  <a:cxn ang="0">
                    <a:pos x="49" y="19"/>
                  </a:cxn>
                  <a:cxn ang="0">
                    <a:pos x="50" y="15"/>
                  </a:cxn>
                  <a:cxn ang="0">
                    <a:pos x="45" y="11"/>
                  </a:cxn>
                  <a:cxn ang="0">
                    <a:pos x="40" y="14"/>
                  </a:cxn>
                  <a:cxn ang="0">
                    <a:pos x="37" y="13"/>
                  </a:cxn>
                  <a:cxn ang="0">
                    <a:pos x="40" y="10"/>
                  </a:cxn>
                  <a:cxn ang="0">
                    <a:pos x="44" y="8"/>
                  </a:cxn>
                  <a:cxn ang="0">
                    <a:pos x="45" y="9"/>
                  </a:cxn>
                  <a:cxn ang="0">
                    <a:pos x="48" y="11"/>
                  </a:cxn>
                  <a:cxn ang="0">
                    <a:pos x="49" y="8"/>
                  </a:cxn>
                  <a:cxn ang="0">
                    <a:pos x="46" y="5"/>
                  </a:cxn>
                  <a:cxn ang="0">
                    <a:pos x="43" y="5"/>
                  </a:cxn>
                  <a:cxn ang="0">
                    <a:pos x="41" y="6"/>
                  </a:cxn>
                  <a:cxn ang="0">
                    <a:pos x="38" y="7"/>
                  </a:cxn>
                  <a:cxn ang="0">
                    <a:pos x="37" y="7"/>
                  </a:cxn>
                  <a:cxn ang="0">
                    <a:pos x="33" y="6"/>
                  </a:cxn>
                  <a:cxn ang="0">
                    <a:pos x="31" y="8"/>
                  </a:cxn>
                  <a:cxn ang="0">
                    <a:pos x="24" y="9"/>
                  </a:cxn>
                  <a:cxn ang="0">
                    <a:pos x="16" y="12"/>
                  </a:cxn>
                  <a:cxn ang="0">
                    <a:pos x="72" y="57"/>
                  </a:cxn>
                </a:cxnLst>
                <a:rect l="0" t="0" r="r" b="b"/>
                <a:pathLst>
                  <a:path w="77" h="77">
                    <a:moveTo>
                      <a:pt x="15" y="16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2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4"/>
                      <a:pt x="33" y="54"/>
                      <a:pt x="34" y="54"/>
                    </a:cubicBezTo>
                    <a:cubicBezTo>
                      <a:pt x="34" y="55"/>
                      <a:pt x="34" y="55"/>
                      <a:pt x="35" y="55"/>
                    </a:cubicBezTo>
                    <a:cubicBezTo>
                      <a:pt x="35" y="56"/>
                      <a:pt x="36" y="56"/>
                      <a:pt x="37" y="56"/>
                    </a:cubicBezTo>
                    <a:cubicBezTo>
                      <a:pt x="37" y="57"/>
                      <a:pt x="37" y="57"/>
                      <a:pt x="38" y="57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2"/>
                      <a:pt x="38" y="62"/>
                    </a:cubicBezTo>
                    <a:cubicBezTo>
                      <a:pt x="38" y="62"/>
                      <a:pt x="38" y="63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7"/>
                      <a:pt x="38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0" y="74"/>
                      <a:pt x="39" y="74"/>
                      <a:pt x="38" y="74"/>
                    </a:cubicBezTo>
                    <a:cubicBezTo>
                      <a:pt x="23" y="74"/>
                      <a:pt x="9" y="63"/>
                      <a:pt x="5" y="49"/>
                    </a:cubicBezTo>
                    <a:cubicBezTo>
                      <a:pt x="4" y="45"/>
                      <a:pt x="3" y="42"/>
                      <a:pt x="3" y="39"/>
                    </a:cubicBezTo>
                    <a:cubicBezTo>
                      <a:pt x="3" y="32"/>
                      <a:pt x="6" y="25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moveTo>
                      <a:pt x="13" y="14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moveTo>
                      <a:pt x="46" y="6"/>
                    </a:move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6" y="14"/>
                      <a:pt x="56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2" y="13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7" y="18"/>
                      <a:pt x="70" y="23"/>
                      <a:pt x="72" y="29"/>
                    </a:cubicBezTo>
                    <a:cubicBezTo>
                      <a:pt x="73" y="32"/>
                      <a:pt x="73" y="36"/>
                      <a:pt x="73" y="39"/>
                    </a:cubicBezTo>
                    <a:cubicBezTo>
                      <a:pt x="73" y="54"/>
                      <a:pt x="63" y="68"/>
                      <a:pt x="48" y="72"/>
                    </a:cubicBezTo>
                    <a:cubicBezTo>
                      <a:pt x="46" y="73"/>
                      <a:pt x="45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7"/>
                      <a:pt x="45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47" y="66"/>
                      <a:pt x="46" y="65"/>
                      <a:pt x="46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9" y="64"/>
                      <a:pt x="49" y="64"/>
                      <a:pt x="49" y="63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2" y="59"/>
                    </a:cubicBezTo>
                    <a:cubicBezTo>
                      <a:pt x="52" y="59"/>
                      <a:pt x="52" y="59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8" y="49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7" y="48"/>
                      <a:pt x="57" y="48"/>
                    </a:cubicBezTo>
                    <a:cubicBezTo>
                      <a:pt x="56" y="48"/>
                      <a:pt x="56" y="47"/>
                      <a:pt x="56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3" y="47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0" y="46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8" y="42"/>
                      <a:pt x="48" y="42"/>
                      <a:pt x="47" y="42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6" y="42"/>
                      <a:pt x="46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1"/>
                      <a:pt x="45" y="41"/>
                      <a:pt x="44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2" y="39"/>
                      <a:pt x="42" y="39"/>
                      <a:pt x="41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39" y="39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9"/>
                      <a:pt x="36" y="38"/>
                      <a:pt x="36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0"/>
                      <a:pt x="33" y="40"/>
                      <a:pt x="32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7" y="36"/>
                      <a:pt x="27" y="36"/>
                      <a:pt x="26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6"/>
                      <a:pt x="26" y="36"/>
                      <a:pt x="27" y="35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2" y="32"/>
                      <a:pt x="22" y="32"/>
                      <a:pt x="22" y="31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3" y="29"/>
                      <a:pt x="24" y="29"/>
                      <a:pt x="24" y="29"/>
                    </a:cubicBezTo>
                    <a:cubicBezTo>
                      <a:pt x="25" y="29"/>
                      <a:pt x="25" y="29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6"/>
                      <a:pt x="34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1"/>
                      <a:pt x="40" y="21"/>
                      <a:pt x="41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6" y="20"/>
                    </a:cubicBezTo>
                    <a:cubicBezTo>
                      <a:pt x="46" y="20"/>
                      <a:pt x="47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8" y="1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8" y="1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moveTo>
                      <a:pt x="15" y="13"/>
                    </a:moveTo>
                    <a:cubicBezTo>
                      <a:pt x="18" y="10"/>
                      <a:pt x="23" y="7"/>
                      <a:pt x="28" y="5"/>
                    </a:cubicBezTo>
                    <a:cubicBezTo>
                      <a:pt x="32" y="4"/>
                      <a:pt x="35" y="4"/>
                      <a:pt x="38" y="4"/>
                    </a:cubicBezTo>
                    <a:cubicBezTo>
                      <a:pt x="41" y="4"/>
                      <a:pt x="43" y="4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19" y="10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moveTo>
                      <a:pt x="38" y="0"/>
                    </a:moveTo>
                    <a:cubicBezTo>
                      <a:pt x="35" y="0"/>
                      <a:pt x="31" y="1"/>
                      <a:pt x="27" y="2"/>
                    </a:cubicBezTo>
                    <a:cubicBezTo>
                      <a:pt x="11" y="7"/>
                      <a:pt x="0" y="22"/>
                      <a:pt x="0" y="39"/>
                    </a:cubicBezTo>
                    <a:cubicBezTo>
                      <a:pt x="0" y="42"/>
                      <a:pt x="0" y="46"/>
                      <a:pt x="1" y="49"/>
                    </a:cubicBezTo>
                    <a:cubicBezTo>
                      <a:pt x="6" y="66"/>
                      <a:pt x="21" y="77"/>
                      <a:pt x="38" y="77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42" y="77"/>
                      <a:pt x="45" y="77"/>
                      <a:pt x="49" y="76"/>
                    </a:cubicBezTo>
                    <a:cubicBezTo>
                      <a:pt x="59" y="73"/>
                      <a:pt x="67" y="66"/>
                      <a:pt x="72" y="57"/>
                    </a:cubicBezTo>
                    <a:cubicBezTo>
                      <a:pt x="75" y="52"/>
                      <a:pt x="77" y="45"/>
                      <a:pt x="77" y="39"/>
                    </a:cubicBezTo>
                    <a:cubicBezTo>
                      <a:pt x="77" y="35"/>
                      <a:pt x="76" y="32"/>
                      <a:pt x="75" y="28"/>
                    </a:cubicBezTo>
                    <a:cubicBezTo>
                      <a:pt x="70" y="12"/>
                      <a:pt x="55" y="0"/>
                      <a:pt x="3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3" name="Freeform: Shape 132"/>
            <p:cNvSpPr>
              <a:spLocks/>
            </p:cNvSpPr>
            <p:nvPr/>
          </p:nvSpPr>
          <p:spPr bwMode="auto">
            <a:xfrm>
              <a:off x="1628036" y="3727732"/>
              <a:ext cx="373132" cy="300912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Rectangle 2"/>
            <p:cNvSpPr/>
            <p:nvPr/>
          </p:nvSpPr>
          <p:spPr>
            <a:xfrm rot="16200000">
              <a:off x="1150982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5" name="Rectangle 82"/>
            <p:cNvSpPr/>
            <p:nvPr/>
          </p:nvSpPr>
          <p:spPr>
            <a:xfrm rot="16200000">
              <a:off x="2238571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6" name="Rectangle 83"/>
            <p:cNvSpPr/>
            <p:nvPr/>
          </p:nvSpPr>
          <p:spPr>
            <a:xfrm rot="16200000">
              <a:off x="3321803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7" name="Rectangle 84"/>
            <p:cNvSpPr/>
            <p:nvPr/>
          </p:nvSpPr>
          <p:spPr>
            <a:xfrm rot="16200000">
              <a:off x="4340097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8" name="Rectangle 85"/>
            <p:cNvSpPr/>
            <p:nvPr/>
          </p:nvSpPr>
          <p:spPr>
            <a:xfrm rot="16200000">
              <a:off x="5383365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6318929" y="985664"/>
            <a:ext cx="2208369" cy="600761"/>
            <a:chOff x="8425238" y="1314218"/>
            <a:chExt cx="2944492" cy="801015"/>
          </a:xfrm>
        </p:grpSpPr>
        <p:sp>
          <p:nvSpPr>
            <p:cNvPr id="26" name="Freeform: Shape 120"/>
            <p:cNvSpPr>
              <a:spLocks/>
            </p:cNvSpPr>
            <p:nvPr/>
          </p:nvSpPr>
          <p:spPr bwMode="auto">
            <a:xfrm>
              <a:off x="11034182" y="1519759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7" name="Group 5"/>
            <p:cNvGrpSpPr/>
            <p:nvPr/>
          </p:nvGrpSpPr>
          <p:grpSpPr>
            <a:xfrm>
              <a:off x="8425238" y="1314218"/>
              <a:ext cx="2608945" cy="801015"/>
              <a:chOff x="8425238" y="1314218"/>
              <a:chExt cx="2608945" cy="801015"/>
            </a:xfrm>
          </p:grpSpPr>
          <p:sp>
            <p:nvSpPr>
              <p:cNvPr id="28" name="TextBox 8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TextBox 8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" name="Group 11"/>
          <p:cNvGrpSpPr/>
          <p:nvPr/>
        </p:nvGrpSpPr>
        <p:grpSpPr>
          <a:xfrm>
            <a:off x="6318929" y="1702422"/>
            <a:ext cx="2208369" cy="600761"/>
            <a:chOff x="8425238" y="2269895"/>
            <a:chExt cx="2944492" cy="801015"/>
          </a:xfrm>
        </p:grpSpPr>
        <p:sp>
          <p:nvSpPr>
            <p:cNvPr id="22" name="Freeform: Shape 121"/>
            <p:cNvSpPr>
              <a:spLocks/>
            </p:cNvSpPr>
            <p:nvPr/>
          </p:nvSpPr>
          <p:spPr bwMode="auto">
            <a:xfrm>
              <a:off x="11034182" y="2465871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125"/>
            <p:cNvGrpSpPr/>
            <p:nvPr/>
          </p:nvGrpSpPr>
          <p:grpSpPr>
            <a:xfrm>
              <a:off x="8425238" y="2269895"/>
              <a:ext cx="2608945" cy="801015"/>
              <a:chOff x="8425238" y="1314218"/>
              <a:chExt cx="2608945" cy="801015"/>
            </a:xfrm>
          </p:grpSpPr>
          <p:sp>
            <p:nvSpPr>
              <p:cNvPr id="24" name="TextBox 126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TextBox 127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" name="Group 13"/>
          <p:cNvGrpSpPr/>
          <p:nvPr/>
        </p:nvGrpSpPr>
        <p:grpSpPr>
          <a:xfrm>
            <a:off x="6318929" y="2419179"/>
            <a:ext cx="2208369" cy="600761"/>
            <a:chOff x="8425238" y="3225572"/>
            <a:chExt cx="2944492" cy="801015"/>
          </a:xfrm>
        </p:grpSpPr>
        <p:sp>
          <p:nvSpPr>
            <p:cNvPr id="18" name="Freeform: Shape 128"/>
            <p:cNvSpPr>
              <a:spLocks/>
            </p:cNvSpPr>
            <p:nvPr/>
          </p:nvSpPr>
          <p:spPr bwMode="auto">
            <a:xfrm>
              <a:off x="11034182" y="3411983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Group 133"/>
            <p:cNvGrpSpPr/>
            <p:nvPr/>
          </p:nvGrpSpPr>
          <p:grpSpPr>
            <a:xfrm>
              <a:off x="8425238" y="3225572"/>
              <a:ext cx="2608945" cy="801015"/>
              <a:chOff x="8425238" y="1314218"/>
              <a:chExt cx="2608945" cy="801015"/>
            </a:xfrm>
          </p:grpSpPr>
          <p:sp>
            <p:nvSpPr>
              <p:cNvPr id="20" name="TextBox 134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1" name="TextBox 135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8" name="Group 14"/>
          <p:cNvGrpSpPr/>
          <p:nvPr/>
        </p:nvGrpSpPr>
        <p:grpSpPr>
          <a:xfrm>
            <a:off x="6318929" y="3135937"/>
            <a:ext cx="2208369" cy="600761"/>
            <a:chOff x="8425238" y="4181249"/>
            <a:chExt cx="2944492" cy="801015"/>
          </a:xfrm>
        </p:grpSpPr>
        <p:sp>
          <p:nvSpPr>
            <p:cNvPr id="14" name="Freeform: Shape 129"/>
            <p:cNvSpPr>
              <a:spLocks/>
            </p:cNvSpPr>
            <p:nvPr/>
          </p:nvSpPr>
          <p:spPr bwMode="auto">
            <a:xfrm>
              <a:off x="11034182" y="435809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Group 136"/>
            <p:cNvGrpSpPr/>
            <p:nvPr/>
          </p:nvGrpSpPr>
          <p:grpSpPr>
            <a:xfrm>
              <a:off x="8425238" y="4181249"/>
              <a:ext cx="2608945" cy="801015"/>
              <a:chOff x="8425238" y="1314218"/>
              <a:chExt cx="2608945" cy="801015"/>
            </a:xfrm>
          </p:grpSpPr>
          <p:sp>
            <p:nvSpPr>
              <p:cNvPr id="16" name="TextBox 13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4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7" name="TextBox 13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9" name="Group 15"/>
          <p:cNvGrpSpPr/>
          <p:nvPr/>
        </p:nvGrpSpPr>
        <p:grpSpPr>
          <a:xfrm>
            <a:off x="6318929" y="3852695"/>
            <a:ext cx="2208369" cy="600761"/>
            <a:chOff x="8425238" y="5136926"/>
            <a:chExt cx="2944492" cy="801015"/>
          </a:xfrm>
        </p:grpSpPr>
        <p:sp>
          <p:nvSpPr>
            <p:cNvPr id="10" name="Freeform: Shape 131"/>
            <p:cNvSpPr>
              <a:spLocks/>
            </p:cNvSpPr>
            <p:nvPr/>
          </p:nvSpPr>
          <p:spPr bwMode="auto">
            <a:xfrm>
              <a:off x="11034182" y="523694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139"/>
            <p:cNvGrpSpPr/>
            <p:nvPr/>
          </p:nvGrpSpPr>
          <p:grpSpPr>
            <a:xfrm>
              <a:off x="8425238" y="5136926"/>
              <a:ext cx="2608945" cy="801015"/>
              <a:chOff x="8425238" y="1314218"/>
              <a:chExt cx="2608945" cy="801015"/>
            </a:xfrm>
          </p:grpSpPr>
          <p:sp>
            <p:nvSpPr>
              <p:cNvPr id="12" name="TextBox 140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5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3" name="TextBox 141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93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0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413515" y="2787570"/>
            <a:ext cx="4377956" cy="1755098"/>
            <a:chOff x="2413515" y="2787570"/>
            <a:chExt cx="4377956" cy="1755098"/>
          </a:xfrm>
        </p:grpSpPr>
        <p:grpSp>
          <p:nvGrpSpPr>
            <p:cNvPr id="7" name="Group 13"/>
            <p:cNvGrpSpPr/>
            <p:nvPr/>
          </p:nvGrpSpPr>
          <p:grpSpPr>
            <a:xfrm flipH="1">
              <a:off x="5410547" y="2787570"/>
              <a:ext cx="1265279" cy="673298"/>
              <a:chOff x="2590800" y="1804482"/>
              <a:chExt cx="1374843" cy="731600"/>
            </a:xfrm>
            <a:solidFill>
              <a:schemeClr val="accent4"/>
            </a:solidFill>
          </p:grpSpPr>
          <p:sp>
            <p:nvSpPr>
              <p:cNvPr id="77" name="Arrow: Notched Right 14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Arrow: Pentagon 15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4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</p:grpSp>
        <p:grpSp>
          <p:nvGrpSpPr>
            <p:cNvPr id="8" name="Group 16"/>
            <p:cNvGrpSpPr/>
            <p:nvPr/>
          </p:nvGrpSpPr>
          <p:grpSpPr>
            <a:xfrm flipH="1">
              <a:off x="3947866" y="2787570"/>
              <a:ext cx="1265279" cy="673298"/>
              <a:chOff x="2590800" y="1804482"/>
              <a:chExt cx="1374843" cy="731600"/>
            </a:xfrm>
            <a:solidFill>
              <a:schemeClr val="accent5"/>
            </a:solidFill>
          </p:grpSpPr>
          <p:sp>
            <p:nvSpPr>
              <p:cNvPr id="75" name="Arrow: Notched Right 17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Arrow: Pentagon 18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05</a:t>
                </a:r>
              </a:p>
            </p:txBody>
          </p:sp>
        </p:grpSp>
        <p:grpSp>
          <p:nvGrpSpPr>
            <p:cNvPr id="9" name="Group 19"/>
            <p:cNvGrpSpPr/>
            <p:nvPr/>
          </p:nvGrpSpPr>
          <p:grpSpPr>
            <a:xfrm flipH="1">
              <a:off x="2468175" y="2787570"/>
              <a:ext cx="1265279" cy="673298"/>
              <a:chOff x="2590800" y="1804482"/>
              <a:chExt cx="1374843" cy="731600"/>
            </a:xfrm>
            <a:solidFill>
              <a:schemeClr val="accent6"/>
            </a:solidFill>
          </p:grpSpPr>
          <p:sp>
            <p:nvSpPr>
              <p:cNvPr id="73" name="Arrow: Notched Right 20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Arrow: Pentagon 21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6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06</a:t>
                </a:r>
              </a:p>
            </p:txBody>
          </p:sp>
        </p:grpSp>
        <p:grpSp>
          <p:nvGrpSpPr>
            <p:cNvPr id="13" name="Group 40"/>
            <p:cNvGrpSpPr/>
            <p:nvPr/>
          </p:nvGrpSpPr>
          <p:grpSpPr>
            <a:xfrm>
              <a:off x="5684418" y="2905446"/>
              <a:ext cx="437548" cy="437548"/>
              <a:chOff x="5780744" y="3158857"/>
              <a:chExt cx="475436" cy="475436"/>
            </a:xfrm>
          </p:grpSpPr>
          <p:sp>
            <p:nvSpPr>
              <p:cNvPr id="51" name="Oval 41"/>
              <p:cNvSpPr/>
              <p:nvPr/>
            </p:nvSpPr>
            <p:spPr bwMode="auto">
              <a:xfrm>
                <a:off x="5780744" y="3158857"/>
                <a:ext cx="475436" cy="475436"/>
              </a:xfrm>
              <a:prstGeom prst="ellipse">
                <a:avLst/>
              </a:prstGeom>
              <a:solidFill>
                <a:schemeClr val="accent4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2" name="Group 42"/>
              <p:cNvGrpSpPr/>
              <p:nvPr/>
            </p:nvGrpSpPr>
            <p:grpSpPr>
              <a:xfrm>
                <a:off x="5882462" y="3259582"/>
                <a:ext cx="272001" cy="273986"/>
                <a:chOff x="1905000" y="3457575"/>
                <a:chExt cx="217488" cy="219075"/>
              </a:xfrm>
              <a:solidFill>
                <a:schemeClr val="bg1"/>
              </a:solidFill>
            </p:grpSpPr>
            <p:sp>
              <p:nvSpPr>
                <p:cNvPr id="53" name="Freeform: Shape 43"/>
                <p:cNvSpPr>
                  <a:spLocks/>
                </p:cNvSpPr>
                <p:nvPr/>
              </p:nvSpPr>
              <p:spPr bwMode="auto">
                <a:xfrm>
                  <a:off x="1905000" y="3457575"/>
                  <a:ext cx="217488" cy="219075"/>
                </a:xfrm>
                <a:custGeom>
                  <a:avLst/>
                  <a:gdLst/>
                  <a:ahLst/>
                  <a:cxnLst>
                    <a:cxn ang="0">
                      <a:pos x="76" y="9"/>
                    </a:cxn>
                    <a:cxn ang="0">
                      <a:pos x="53" y="0"/>
                    </a:cxn>
                    <a:cxn ang="0">
                      <a:pos x="30" y="9"/>
                    </a:cxn>
                    <a:cxn ang="0">
                      <a:pos x="21" y="32"/>
                    </a:cxn>
                    <a:cxn ang="0">
                      <a:pos x="25" y="48"/>
                    </a:cxn>
                    <a:cxn ang="0">
                      <a:pos x="1" y="73"/>
                    </a:cxn>
                    <a:cxn ang="0">
                      <a:pos x="0" y="75"/>
                    </a:cxn>
                    <a:cxn ang="0">
                      <a:pos x="1" y="77"/>
                    </a:cxn>
                    <a:cxn ang="0">
                      <a:pos x="8" y="85"/>
                    </a:cxn>
                    <a:cxn ang="0">
                      <a:pos x="10" y="85"/>
                    </a:cxn>
                    <a:cxn ang="0">
                      <a:pos x="12" y="85"/>
                    </a:cxn>
                    <a:cxn ang="0">
                      <a:pos x="37" y="60"/>
                    </a:cxn>
                    <a:cxn ang="0">
                      <a:pos x="53" y="64"/>
                    </a:cxn>
                    <a:cxn ang="0">
                      <a:pos x="76" y="55"/>
                    </a:cxn>
                    <a:cxn ang="0">
                      <a:pos x="85" y="32"/>
                    </a:cxn>
                    <a:cxn ang="0">
                      <a:pos x="76" y="9"/>
                    </a:cxn>
                    <a:cxn ang="0">
                      <a:pos x="10" y="79"/>
                    </a:cxn>
                    <a:cxn ang="0">
                      <a:pos x="6" y="75"/>
                    </a:cxn>
                    <a:cxn ang="0">
                      <a:pos x="28" y="53"/>
                    </a:cxn>
                    <a:cxn ang="0">
                      <a:pos x="30" y="55"/>
                    </a:cxn>
                    <a:cxn ang="0">
                      <a:pos x="32" y="57"/>
                    </a:cxn>
                    <a:cxn ang="0">
                      <a:pos x="10" y="79"/>
                    </a:cxn>
                    <a:cxn ang="0">
                      <a:pos x="72" y="51"/>
                    </a:cxn>
                    <a:cxn ang="0">
                      <a:pos x="53" y="59"/>
                    </a:cxn>
                    <a:cxn ang="0">
                      <a:pos x="34" y="51"/>
                    </a:cxn>
                    <a:cxn ang="0">
                      <a:pos x="26" y="32"/>
                    </a:cxn>
                    <a:cxn ang="0">
                      <a:pos x="34" y="13"/>
                    </a:cxn>
                    <a:cxn ang="0">
                      <a:pos x="53" y="5"/>
                    </a:cxn>
                    <a:cxn ang="0">
                      <a:pos x="72" y="13"/>
                    </a:cxn>
                    <a:cxn ang="0">
                      <a:pos x="80" y="32"/>
                    </a:cxn>
                    <a:cxn ang="0">
                      <a:pos x="72" y="51"/>
                    </a:cxn>
                  </a:cxnLst>
                  <a:rect l="0" t="0" r="r" b="b"/>
                  <a:pathLst>
                    <a:path w="85" h="85">
                      <a:moveTo>
                        <a:pt x="76" y="9"/>
                      </a:moveTo>
                      <a:cubicBezTo>
                        <a:pt x="70" y="3"/>
                        <a:pt x="62" y="0"/>
                        <a:pt x="53" y="0"/>
                      </a:cubicBezTo>
                      <a:cubicBezTo>
                        <a:pt x="44" y="0"/>
                        <a:pt x="36" y="3"/>
                        <a:pt x="30" y="9"/>
                      </a:cubicBezTo>
                      <a:cubicBezTo>
                        <a:pt x="24" y="15"/>
                        <a:pt x="21" y="23"/>
                        <a:pt x="21" y="32"/>
                      </a:cubicBezTo>
                      <a:cubicBezTo>
                        <a:pt x="21" y="38"/>
                        <a:pt x="22" y="43"/>
                        <a:pt x="25" y="48"/>
                      </a:cubicBezTo>
                      <a:cubicBezTo>
                        <a:pt x="1" y="73"/>
                        <a:pt x="1" y="73"/>
                        <a:pt x="1" y="73"/>
                      </a:cubicBezTo>
                      <a:cubicBezTo>
                        <a:pt x="0" y="74"/>
                        <a:pt x="0" y="74"/>
                        <a:pt x="0" y="75"/>
                      </a:cubicBezTo>
                      <a:cubicBezTo>
                        <a:pt x="0" y="76"/>
                        <a:pt x="0" y="76"/>
                        <a:pt x="1" y="77"/>
                      </a:cubicBezTo>
                      <a:cubicBezTo>
                        <a:pt x="8" y="85"/>
                        <a:pt x="8" y="85"/>
                        <a:pt x="8" y="85"/>
                      </a:cubicBezTo>
                      <a:cubicBezTo>
                        <a:pt x="9" y="85"/>
                        <a:pt x="9" y="85"/>
                        <a:pt x="10" y="85"/>
                      </a:cubicBezTo>
                      <a:cubicBezTo>
                        <a:pt x="11" y="85"/>
                        <a:pt x="12" y="85"/>
                        <a:pt x="12" y="85"/>
                      </a:cubicBezTo>
                      <a:cubicBezTo>
                        <a:pt x="37" y="60"/>
                        <a:pt x="37" y="60"/>
                        <a:pt x="37" y="60"/>
                      </a:cubicBezTo>
                      <a:cubicBezTo>
                        <a:pt x="42" y="63"/>
                        <a:pt x="47" y="64"/>
                        <a:pt x="53" y="64"/>
                      </a:cubicBezTo>
                      <a:cubicBezTo>
                        <a:pt x="62" y="64"/>
                        <a:pt x="70" y="61"/>
                        <a:pt x="76" y="55"/>
                      </a:cubicBezTo>
                      <a:cubicBezTo>
                        <a:pt x="82" y="49"/>
                        <a:pt x="85" y="41"/>
                        <a:pt x="85" y="32"/>
                      </a:cubicBezTo>
                      <a:cubicBezTo>
                        <a:pt x="85" y="23"/>
                        <a:pt x="82" y="15"/>
                        <a:pt x="76" y="9"/>
                      </a:cubicBezTo>
                      <a:close/>
                      <a:moveTo>
                        <a:pt x="10" y="79"/>
                      </a:moveTo>
                      <a:cubicBezTo>
                        <a:pt x="6" y="75"/>
                        <a:pt x="6" y="75"/>
                        <a:pt x="6" y="75"/>
                      </a:cubicBezTo>
                      <a:cubicBezTo>
                        <a:pt x="28" y="53"/>
                        <a:pt x="28" y="53"/>
                        <a:pt x="28" y="53"/>
                      </a:cubicBezTo>
                      <a:cubicBezTo>
                        <a:pt x="29" y="53"/>
                        <a:pt x="30" y="54"/>
                        <a:pt x="30" y="55"/>
                      </a:cubicBezTo>
                      <a:cubicBezTo>
                        <a:pt x="31" y="56"/>
                        <a:pt x="32" y="56"/>
                        <a:pt x="32" y="57"/>
                      </a:cubicBezTo>
                      <a:lnTo>
                        <a:pt x="10" y="79"/>
                      </a:lnTo>
                      <a:close/>
                      <a:moveTo>
                        <a:pt x="72" y="51"/>
                      </a:moveTo>
                      <a:cubicBezTo>
                        <a:pt x="67" y="56"/>
                        <a:pt x="60" y="59"/>
                        <a:pt x="53" y="59"/>
                      </a:cubicBezTo>
                      <a:cubicBezTo>
                        <a:pt x="46" y="59"/>
                        <a:pt x="39" y="56"/>
                        <a:pt x="34" y="51"/>
                      </a:cubicBezTo>
                      <a:cubicBezTo>
                        <a:pt x="29" y="46"/>
                        <a:pt x="26" y="39"/>
                        <a:pt x="26" y="32"/>
                      </a:cubicBezTo>
                      <a:cubicBezTo>
                        <a:pt x="26" y="25"/>
                        <a:pt x="29" y="18"/>
                        <a:pt x="34" y="13"/>
                      </a:cubicBezTo>
                      <a:cubicBezTo>
                        <a:pt x="39" y="8"/>
                        <a:pt x="46" y="5"/>
                        <a:pt x="53" y="5"/>
                      </a:cubicBezTo>
                      <a:cubicBezTo>
                        <a:pt x="60" y="5"/>
                        <a:pt x="67" y="8"/>
                        <a:pt x="72" y="13"/>
                      </a:cubicBezTo>
                      <a:cubicBezTo>
                        <a:pt x="77" y="18"/>
                        <a:pt x="80" y="25"/>
                        <a:pt x="80" y="32"/>
                      </a:cubicBezTo>
                      <a:cubicBezTo>
                        <a:pt x="80" y="39"/>
                        <a:pt x="77" y="46"/>
                        <a:pt x="72" y="5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44"/>
                <p:cNvSpPr>
                  <a:spLocks/>
                </p:cNvSpPr>
                <p:nvPr/>
              </p:nvSpPr>
              <p:spPr bwMode="auto">
                <a:xfrm>
                  <a:off x="1992313" y="3548063"/>
                  <a:ext cx="107950" cy="50800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8" y="2"/>
                    </a:cxn>
                    <a:cxn ang="0">
                      <a:pos x="33" y="11"/>
                    </a:cxn>
                    <a:cxn ang="0">
                      <a:pos x="19" y="17"/>
                    </a:cxn>
                    <a:cxn ang="0">
                      <a:pos x="5" y="11"/>
                    </a:cxn>
                    <a:cxn ang="0">
                      <a:pos x="3" y="9"/>
                    </a:cxn>
                    <a:cxn ang="0">
                      <a:pos x="1" y="8"/>
                    </a:cxn>
                    <a:cxn ang="0">
                      <a:pos x="1" y="11"/>
                    </a:cxn>
                    <a:cxn ang="0">
                      <a:pos x="3" y="13"/>
                    </a:cxn>
                    <a:cxn ang="0">
                      <a:pos x="19" y="20"/>
                    </a:cxn>
                    <a:cxn ang="0">
                      <a:pos x="35" y="13"/>
                    </a:cxn>
                    <a:cxn ang="0">
                      <a:pos x="42" y="2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42" h="20">
                      <a:moveTo>
                        <a:pt x="40" y="0"/>
                      </a:moveTo>
                      <a:cubicBezTo>
                        <a:pt x="39" y="0"/>
                        <a:pt x="38" y="1"/>
                        <a:pt x="38" y="2"/>
                      </a:cubicBezTo>
                      <a:cubicBezTo>
                        <a:pt x="37" y="5"/>
                        <a:pt x="35" y="8"/>
                        <a:pt x="33" y="11"/>
                      </a:cubicBezTo>
                      <a:cubicBezTo>
                        <a:pt x="29" y="15"/>
                        <a:pt x="24" y="17"/>
                        <a:pt x="19" y="17"/>
                      </a:cubicBezTo>
                      <a:cubicBezTo>
                        <a:pt x="14" y="17"/>
                        <a:pt x="9" y="15"/>
                        <a:pt x="5" y="11"/>
                      </a:cubicBezTo>
                      <a:cubicBezTo>
                        <a:pt x="5" y="10"/>
                        <a:pt x="4" y="9"/>
                        <a:pt x="3" y="9"/>
                      </a:cubicBezTo>
                      <a:cubicBezTo>
                        <a:pt x="3" y="8"/>
                        <a:pt x="2" y="8"/>
                        <a:pt x="1" y="8"/>
                      </a:cubicBezTo>
                      <a:cubicBezTo>
                        <a:pt x="0" y="9"/>
                        <a:pt x="0" y="10"/>
                        <a:pt x="1" y="11"/>
                      </a:cubicBezTo>
                      <a:cubicBezTo>
                        <a:pt x="1" y="12"/>
                        <a:pt x="2" y="13"/>
                        <a:pt x="3" y="13"/>
                      </a:cubicBezTo>
                      <a:cubicBezTo>
                        <a:pt x="7" y="18"/>
                        <a:pt x="13" y="20"/>
                        <a:pt x="19" y="20"/>
                      </a:cubicBezTo>
                      <a:cubicBezTo>
                        <a:pt x="25" y="20"/>
                        <a:pt x="31" y="18"/>
                        <a:pt x="35" y="13"/>
                      </a:cubicBezTo>
                      <a:cubicBezTo>
                        <a:pt x="38" y="10"/>
                        <a:pt x="41" y="7"/>
                        <a:pt x="42" y="2"/>
                      </a:cubicBezTo>
                      <a:cubicBezTo>
                        <a:pt x="42" y="1"/>
                        <a:pt x="41" y="0"/>
                        <a:pt x="4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45"/>
                <p:cNvSpPr>
                  <a:spLocks/>
                </p:cNvSpPr>
                <p:nvPr/>
              </p:nvSpPr>
              <p:spPr bwMode="auto">
                <a:xfrm>
                  <a:off x="1976438" y="3481388"/>
                  <a:ext cx="123825" cy="79375"/>
                </a:xfrm>
                <a:custGeom>
                  <a:avLst/>
                  <a:gdLst/>
                  <a:ahLst/>
                  <a:cxnLst>
                    <a:cxn ang="0">
                      <a:pos x="6" y="29"/>
                    </a:cxn>
                    <a:cxn ang="0">
                      <a:pos x="11" y="9"/>
                    </a:cxn>
                    <a:cxn ang="0">
                      <a:pos x="25" y="3"/>
                    </a:cxn>
                    <a:cxn ang="0">
                      <a:pos x="39" y="9"/>
                    </a:cxn>
                    <a:cxn ang="0">
                      <a:pos x="44" y="18"/>
                    </a:cxn>
                    <a:cxn ang="0">
                      <a:pos x="46" y="19"/>
                    </a:cxn>
                    <a:cxn ang="0">
                      <a:pos x="47" y="17"/>
                    </a:cxn>
                    <a:cxn ang="0">
                      <a:pos x="41" y="7"/>
                    </a:cxn>
                    <a:cxn ang="0">
                      <a:pos x="25" y="0"/>
                    </a:cxn>
                    <a:cxn ang="0">
                      <a:pos x="9" y="7"/>
                    </a:cxn>
                    <a:cxn ang="0">
                      <a:pos x="3" y="30"/>
                    </a:cxn>
                    <a:cxn ang="0">
                      <a:pos x="5" y="31"/>
                    </a:cxn>
                    <a:cxn ang="0">
                      <a:pos x="5" y="31"/>
                    </a:cxn>
                    <a:cxn ang="0">
                      <a:pos x="6" y="29"/>
                    </a:cxn>
                  </a:cxnLst>
                  <a:rect l="0" t="0" r="r" b="b"/>
                  <a:pathLst>
                    <a:path w="48" h="31">
                      <a:moveTo>
                        <a:pt x="6" y="29"/>
                      </a:moveTo>
                      <a:cubicBezTo>
                        <a:pt x="4" y="22"/>
                        <a:pt x="6" y="14"/>
                        <a:pt x="11" y="9"/>
                      </a:cubicBezTo>
                      <a:cubicBezTo>
                        <a:pt x="15" y="6"/>
                        <a:pt x="20" y="3"/>
                        <a:pt x="25" y="3"/>
                      </a:cubicBezTo>
                      <a:cubicBezTo>
                        <a:pt x="30" y="3"/>
                        <a:pt x="35" y="6"/>
                        <a:pt x="39" y="9"/>
                      </a:cubicBezTo>
                      <a:cubicBezTo>
                        <a:pt x="41" y="12"/>
                        <a:pt x="43" y="15"/>
                        <a:pt x="44" y="18"/>
                      </a:cubicBezTo>
                      <a:cubicBezTo>
                        <a:pt x="44" y="19"/>
                        <a:pt x="45" y="20"/>
                        <a:pt x="46" y="19"/>
                      </a:cubicBezTo>
                      <a:cubicBezTo>
                        <a:pt x="47" y="19"/>
                        <a:pt x="48" y="18"/>
                        <a:pt x="47" y="17"/>
                      </a:cubicBezTo>
                      <a:cubicBezTo>
                        <a:pt x="46" y="13"/>
                        <a:pt x="44" y="10"/>
                        <a:pt x="41" y="7"/>
                      </a:cubicBezTo>
                      <a:cubicBezTo>
                        <a:pt x="37" y="2"/>
                        <a:pt x="31" y="0"/>
                        <a:pt x="25" y="0"/>
                      </a:cubicBezTo>
                      <a:cubicBezTo>
                        <a:pt x="19" y="0"/>
                        <a:pt x="13" y="2"/>
                        <a:pt x="9" y="7"/>
                      </a:cubicBezTo>
                      <a:cubicBezTo>
                        <a:pt x="3" y="13"/>
                        <a:pt x="0" y="22"/>
                        <a:pt x="3" y="30"/>
                      </a:cubicBezTo>
                      <a:cubicBezTo>
                        <a:pt x="3" y="31"/>
                        <a:pt x="4" y="31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7" y="30"/>
                        <a:pt x="6" y="2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46"/>
                <p:cNvSpPr>
                  <a:spLocks/>
                </p:cNvSpPr>
                <p:nvPr/>
              </p:nvSpPr>
              <p:spPr bwMode="auto">
                <a:xfrm>
                  <a:off x="2043113" y="3498850"/>
                  <a:ext cx="28575" cy="20638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0" y="2"/>
                    </a:cxn>
                    <a:cxn ang="0">
                      <a:pos x="2" y="4"/>
                    </a:cxn>
                    <a:cxn ang="0">
                      <a:pos x="8" y="7"/>
                    </a:cxn>
                    <a:cxn ang="0">
                      <a:pos x="9" y="8"/>
                    </a:cxn>
                    <a:cxn ang="0">
                      <a:pos x="10" y="7"/>
                    </a:cxn>
                    <a:cxn ang="0">
                      <a:pos x="10" y="5"/>
                    </a:cxn>
                    <a:cxn ang="0">
                      <a:pos x="3" y="1"/>
                    </a:cxn>
                  </a:cxnLst>
                  <a:rect l="0" t="0" r="r" b="b"/>
                  <a:pathLst>
                    <a:path w="11" h="8">
                      <a:moveTo>
                        <a:pt x="3" y="1"/>
                      </a:move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4" y="5"/>
                        <a:pt x="6" y="6"/>
                        <a:pt x="8" y="7"/>
                      </a:cubicBezTo>
                      <a:cubicBezTo>
                        <a:pt x="8" y="8"/>
                        <a:pt x="8" y="8"/>
                        <a:pt x="9" y="8"/>
                      </a:cubicBezTo>
                      <a:cubicBezTo>
                        <a:pt x="9" y="8"/>
                        <a:pt x="10" y="8"/>
                        <a:pt x="10" y="7"/>
                      </a:cubicBezTo>
                      <a:cubicBezTo>
                        <a:pt x="11" y="7"/>
                        <a:pt x="11" y="6"/>
                        <a:pt x="10" y="5"/>
                      </a:cubicBezTo>
                      <a:cubicBezTo>
                        <a:pt x="8" y="3"/>
                        <a:pt x="5" y="1"/>
                        <a:pt x="3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47"/>
                <p:cNvSpPr>
                  <a:spLocks/>
                </p:cNvSpPr>
                <p:nvPr/>
              </p:nvSpPr>
              <p:spPr bwMode="auto">
                <a:xfrm>
                  <a:off x="2070100" y="3522663"/>
                  <a:ext cx="12700" cy="17463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3" y="7"/>
                    </a:cxn>
                    <a:cxn ang="0">
                      <a:pos x="3" y="7"/>
                    </a:cxn>
                    <a:cxn ang="0">
                      <a:pos x="5" y="5"/>
                    </a:cxn>
                    <a:cxn ang="0">
                      <a:pos x="4" y="2"/>
                    </a:cxn>
                    <a:cxn ang="0">
                      <a:pos x="2" y="1"/>
                    </a:cxn>
                    <a:cxn ang="0">
                      <a:pos x="1" y="3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5" h="7">
                      <a:moveTo>
                        <a:pt x="1" y="6"/>
                      </a:move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4" y="7"/>
                        <a:pt x="5" y="6"/>
                        <a:pt x="5" y="5"/>
                      </a:cubicBezTo>
                      <a:cubicBezTo>
                        <a:pt x="5" y="4"/>
                        <a:pt x="4" y="3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" name="Group 48"/>
            <p:cNvGrpSpPr/>
            <p:nvPr/>
          </p:nvGrpSpPr>
          <p:grpSpPr>
            <a:xfrm>
              <a:off x="4204206" y="2905446"/>
              <a:ext cx="437548" cy="437548"/>
              <a:chOff x="4248557" y="3177907"/>
              <a:chExt cx="475436" cy="475436"/>
            </a:xfrm>
          </p:grpSpPr>
          <p:sp>
            <p:nvSpPr>
              <p:cNvPr id="45" name="Oval 49"/>
              <p:cNvSpPr/>
              <p:nvPr/>
            </p:nvSpPr>
            <p:spPr bwMode="auto">
              <a:xfrm>
                <a:off x="4248557" y="3177907"/>
                <a:ext cx="475436" cy="475436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6" name="Group 50"/>
              <p:cNvGrpSpPr/>
              <p:nvPr/>
            </p:nvGrpSpPr>
            <p:grpSpPr>
              <a:xfrm>
                <a:off x="4330307" y="3263047"/>
                <a:ext cx="311937" cy="305157"/>
                <a:chOff x="4330307" y="3263047"/>
                <a:chExt cx="311937" cy="305157"/>
              </a:xfrm>
            </p:grpSpPr>
            <p:sp>
              <p:nvSpPr>
                <p:cNvPr id="47" name="Freeform: Shape 51"/>
                <p:cNvSpPr>
                  <a:spLocks/>
                </p:cNvSpPr>
                <p:nvPr/>
              </p:nvSpPr>
              <p:spPr bwMode="auto">
                <a:xfrm>
                  <a:off x="4425244" y="3355723"/>
                  <a:ext cx="124323" cy="124324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7" y="34"/>
                    </a:cxn>
                    <a:cxn ang="0">
                      <a:pos x="34" y="17"/>
                    </a:cxn>
                    <a:cxn ang="0">
                      <a:pos x="17" y="0"/>
                    </a:cxn>
                    <a:cxn ang="0">
                      <a:pos x="0" y="17"/>
                    </a:cxn>
                    <a:cxn ang="0">
                      <a:pos x="29" y="17"/>
                    </a:cxn>
                    <a:cxn ang="0">
                      <a:pos x="17" y="29"/>
                    </a:cxn>
                    <a:cxn ang="0">
                      <a:pos x="5" y="17"/>
                    </a:cxn>
                    <a:cxn ang="0">
                      <a:pos x="17" y="6"/>
                    </a:cxn>
                    <a:cxn ang="0">
                      <a:pos x="29" y="17"/>
                    </a:cxn>
                  </a:cxnLst>
                  <a:rect l="0" t="0" r="r" b="b"/>
                  <a:pathLst>
                    <a:path w="34" h="34">
                      <a:moveTo>
                        <a:pt x="0" y="17"/>
                      </a:moveTo>
                      <a:cubicBezTo>
                        <a:pt x="0" y="27"/>
                        <a:pt x="7" y="34"/>
                        <a:pt x="17" y="34"/>
                      </a:cubicBezTo>
                      <a:cubicBezTo>
                        <a:pt x="26" y="34"/>
                        <a:pt x="34" y="27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7" y="0"/>
                        <a:pt x="0" y="8"/>
                        <a:pt x="0" y="17"/>
                      </a:cubicBezTo>
                      <a:close/>
                      <a:moveTo>
                        <a:pt x="29" y="17"/>
                      </a:moveTo>
                      <a:cubicBezTo>
                        <a:pt x="29" y="24"/>
                        <a:pt x="23" y="29"/>
                        <a:pt x="17" y="29"/>
                      </a:cubicBezTo>
                      <a:cubicBezTo>
                        <a:pt x="10" y="29"/>
                        <a:pt x="5" y="24"/>
                        <a:pt x="5" y="17"/>
                      </a:cubicBezTo>
                      <a:cubicBezTo>
                        <a:pt x="5" y="11"/>
                        <a:pt x="10" y="6"/>
                        <a:pt x="17" y="6"/>
                      </a:cubicBezTo>
                      <a:cubicBezTo>
                        <a:pt x="23" y="6"/>
                        <a:pt x="29" y="11"/>
                        <a:pt x="29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: Shape 52"/>
                <p:cNvSpPr>
                  <a:spLocks/>
                </p:cNvSpPr>
                <p:nvPr/>
              </p:nvSpPr>
              <p:spPr bwMode="auto">
                <a:xfrm>
                  <a:off x="4330307" y="3263047"/>
                  <a:ext cx="311937" cy="305157"/>
                </a:xfrm>
                <a:custGeom>
                  <a:avLst/>
                  <a:gdLst/>
                  <a:ahLst/>
                  <a:cxnLst>
                    <a:cxn ang="0">
                      <a:pos x="77" y="39"/>
                    </a:cxn>
                    <a:cxn ang="0">
                      <a:pos x="79" y="27"/>
                    </a:cxn>
                    <a:cxn ang="0">
                      <a:pos x="73" y="12"/>
                    </a:cxn>
                    <a:cxn ang="0">
                      <a:pos x="67" y="11"/>
                    </a:cxn>
                    <a:cxn ang="0">
                      <a:pos x="54" y="1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2" y="10"/>
                    </a:cxn>
                    <a:cxn ang="0">
                      <a:pos x="18" y="11"/>
                    </a:cxn>
                    <a:cxn ang="0">
                      <a:pos x="12" y="12"/>
                    </a:cxn>
                    <a:cxn ang="0">
                      <a:pos x="6" y="27"/>
                    </a:cxn>
                    <a:cxn ang="0">
                      <a:pos x="8" y="39"/>
                    </a:cxn>
                    <a:cxn ang="0">
                      <a:pos x="0" y="47"/>
                    </a:cxn>
                    <a:cxn ang="0">
                      <a:pos x="8" y="61"/>
                    </a:cxn>
                    <a:cxn ang="0">
                      <a:pos x="19" y="67"/>
                    </a:cxn>
                    <a:cxn ang="0">
                      <a:pos x="20" y="78"/>
                    </a:cxn>
                    <a:cxn ang="0">
                      <a:pos x="31" y="83"/>
                    </a:cxn>
                    <a:cxn ang="0">
                      <a:pos x="39" y="77"/>
                    </a:cxn>
                    <a:cxn ang="0">
                      <a:pos x="46" y="77"/>
                    </a:cxn>
                    <a:cxn ang="0">
                      <a:pos x="54" y="83"/>
                    </a:cxn>
                    <a:cxn ang="0">
                      <a:pos x="66" y="78"/>
                    </a:cxn>
                    <a:cxn ang="0">
                      <a:pos x="67" y="67"/>
                    </a:cxn>
                    <a:cxn ang="0">
                      <a:pos x="78" y="61"/>
                    </a:cxn>
                    <a:cxn ang="0">
                      <a:pos x="85" y="47"/>
                    </a:cxn>
                    <a:cxn ang="0">
                      <a:pos x="61" y="20"/>
                    </a:cxn>
                    <a:cxn ang="0">
                      <a:pos x="75" y="23"/>
                    </a:cxn>
                    <a:cxn ang="0">
                      <a:pos x="71" y="26"/>
                    </a:cxn>
                    <a:cxn ang="0">
                      <a:pos x="68" y="27"/>
                    </a:cxn>
                    <a:cxn ang="0">
                      <a:pos x="46" y="71"/>
                    </a:cxn>
                    <a:cxn ang="0">
                      <a:pos x="14" y="46"/>
                    </a:cxn>
                    <a:cxn ang="0">
                      <a:pos x="25" y="19"/>
                    </a:cxn>
                    <a:cxn ang="0">
                      <a:pos x="26" y="19"/>
                    </a:cxn>
                    <a:cxn ang="0">
                      <a:pos x="36" y="14"/>
                    </a:cxn>
                    <a:cxn ang="0">
                      <a:pos x="49" y="14"/>
                    </a:cxn>
                    <a:cxn ang="0">
                      <a:pos x="61" y="20"/>
                    </a:cxn>
                    <a:cxn ang="0">
                      <a:pos x="43" y="5"/>
                    </a:cxn>
                    <a:cxn ang="0">
                      <a:pos x="48" y="10"/>
                    </a:cxn>
                    <a:cxn ang="0">
                      <a:pos x="37" y="10"/>
                    </a:cxn>
                    <a:cxn ang="0">
                      <a:pos x="16" y="16"/>
                    </a:cxn>
                    <a:cxn ang="0">
                      <a:pos x="17" y="22"/>
                    </a:cxn>
                    <a:cxn ang="0">
                      <a:pos x="11" y="23"/>
                    </a:cxn>
                    <a:cxn ang="0">
                      <a:pos x="6" y="47"/>
                    </a:cxn>
                    <a:cxn ang="0">
                      <a:pos x="11" y="46"/>
                    </a:cxn>
                    <a:cxn ang="0">
                      <a:pos x="8" y="56"/>
                    </a:cxn>
                    <a:cxn ang="0">
                      <a:pos x="23" y="74"/>
                    </a:cxn>
                    <a:cxn ang="0">
                      <a:pos x="35" y="74"/>
                    </a:cxn>
                    <a:cxn ang="0">
                      <a:pos x="23" y="74"/>
                    </a:cxn>
                    <a:cxn ang="0">
                      <a:pos x="51" y="74"/>
                    </a:cxn>
                    <a:cxn ang="0">
                      <a:pos x="63" y="74"/>
                    </a:cxn>
                    <a:cxn ang="0">
                      <a:pos x="78" y="56"/>
                    </a:cxn>
                    <a:cxn ang="0">
                      <a:pos x="75" y="44"/>
                    </a:cxn>
                    <a:cxn ang="0">
                      <a:pos x="78" y="56"/>
                    </a:cxn>
                  </a:cxnLst>
                  <a:rect l="0" t="0" r="r" b="b"/>
                  <a:pathLst>
                    <a:path w="85" h="83">
                      <a:moveTo>
                        <a:pt x="82" y="42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7"/>
                        <a:pt x="76" y="34"/>
                        <a:pt x="75" y="31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81" y="25"/>
                        <a:pt x="81" y="23"/>
                        <a:pt x="80" y="21"/>
                      </a:cubicBezTo>
                      <a:cubicBezTo>
                        <a:pt x="78" y="18"/>
                        <a:pt x="76" y="15"/>
                        <a:pt x="73" y="12"/>
                      </a:cubicBezTo>
                      <a:cubicBezTo>
                        <a:pt x="72" y="11"/>
                        <a:pt x="71" y="11"/>
                        <a:pt x="70" y="11"/>
                      </a:cubicBezTo>
                      <a:cubicBezTo>
                        <a:pt x="69" y="11"/>
                        <a:pt x="68" y="11"/>
                        <a:pt x="67" y="11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59" y="12"/>
                        <a:pt x="57" y="11"/>
                        <a:pt x="54" y="10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6" y="0"/>
                        <a:pt x="44" y="0"/>
                        <a:pt x="43" y="0"/>
                      </a:cubicBezTo>
                      <a:cubicBezTo>
                        <a:pt x="41" y="0"/>
                        <a:pt x="40" y="0"/>
                        <a:pt x="38" y="0"/>
                      </a:cubicBezTo>
                      <a:cubicBezTo>
                        <a:pt x="36" y="0"/>
                        <a:pt x="34" y="2"/>
                        <a:pt x="33" y="4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9" y="11"/>
                        <a:pt x="26" y="12"/>
                        <a:pt x="24" y="14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7" y="11"/>
                        <a:pt x="16" y="11"/>
                      </a:cubicBezTo>
                      <a:cubicBezTo>
                        <a:pt x="15" y="11"/>
                        <a:pt x="13" y="11"/>
                        <a:pt x="12" y="12"/>
                      </a:cubicBezTo>
                      <a:cubicBezTo>
                        <a:pt x="10" y="15"/>
                        <a:pt x="8" y="18"/>
                        <a:pt x="6" y="21"/>
                      </a:cubicBezTo>
                      <a:cubicBezTo>
                        <a:pt x="5" y="23"/>
                        <a:pt x="5" y="25"/>
                        <a:pt x="6" y="27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9" y="34"/>
                        <a:pt x="9" y="37"/>
                        <a:pt x="8" y="39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3"/>
                        <a:pt x="0" y="45"/>
                        <a:pt x="0" y="47"/>
                      </a:cubicBezTo>
                      <a:cubicBezTo>
                        <a:pt x="1" y="51"/>
                        <a:pt x="2" y="54"/>
                        <a:pt x="3" y="58"/>
                      </a:cubicBezTo>
                      <a:cubicBezTo>
                        <a:pt x="4" y="60"/>
                        <a:pt x="6" y="61"/>
                        <a:pt x="8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5" y="63"/>
                        <a:pt x="17" y="65"/>
                        <a:pt x="19" y="67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5"/>
                        <a:pt x="18" y="77"/>
                        <a:pt x="20" y="78"/>
                      </a:cubicBezTo>
                      <a:cubicBezTo>
                        <a:pt x="23" y="80"/>
                        <a:pt x="26" y="82"/>
                        <a:pt x="30" y="83"/>
                      </a:cubicBezTo>
                      <a:cubicBezTo>
                        <a:pt x="30" y="83"/>
                        <a:pt x="31" y="83"/>
                        <a:pt x="31" y="83"/>
                      </a:cubicBezTo>
                      <a:cubicBezTo>
                        <a:pt x="33" y="83"/>
                        <a:pt x="34" y="82"/>
                        <a:pt x="35" y="81"/>
                      </a:cubicBezTo>
                      <a:cubicBezTo>
                        <a:pt x="39" y="77"/>
                        <a:pt x="39" y="77"/>
                        <a:pt x="39" y="77"/>
                      </a:cubicBezTo>
                      <a:cubicBezTo>
                        <a:pt x="41" y="77"/>
                        <a:pt x="42" y="77"/>
                        <a:pt x="43" y="77"/>
                      </a:cubicBezTo>
                      <a:cubicBezTo>
                        <a:pt x="44" y="77"/>
                        <a:pt x="45" y="77"/>
                        <a:pt x="46" y="77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1" y="82"/>
                        <a:pt x="53" y="83"/>
                        <a:pt x="54" y="83"/>
                      </a:cubicBezTo>
                      <a:cubicBezTo>
                        <a:pt x="55" y="83"/>
                        <a:pt x="55" y="83"/>
                        <a:pt x="56" y="83"/>
                      </a:cubicBezTo>
                      <a:cubicBezTo>
                        <a:pt x="59" y="82"/>
                        <a:pt x="63" y="80"/>
                        <a:pt x="66" y="78"/>
                      </a:cubicBezTo>
                      <a:cubicBezTo>
                        <a:pt x="68" y="77"/>
                        <a:pt x="69" y="75"/>
                        <a:pt x="68" y="73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69" y="65"/>
                        <a:pt x="70" y="63"/>
                        <a:pt x="72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80" y="61"/>
                        <a:pt x="82" y="60"/>
                        <a:pt x="83" y="58"/>
                      </a:cubicBezTo>
                      <a:cubicBezTo>
                        <a:pt x="84" y="54"/>
                        <a:pt x="85" y="51"/>
                        <a:pt x="85" y="47"/>
                      </a:cubicBezTo>
                      <a:cubicBezTo>
                        <a:pt x="85" y="45"/>
                        <a:pt x="84" y="43"/>
                        <a:pt x="82" y="42"/>
                      </a:cubicBezTo>
                      <a:close/>
                      <a:moveTo>
                        <a:pt x="61" y="20"/>
                      </a:moveTo>
                      <a:cubicBezTo>
                        <a:pt x="70" y="16"/>
                        <a:pt x="70" y="16"/>
                        <a:pt x="70" y="16"/>
                      </a:cubicBezTo>
                      <a:cubicBezTo>
                        <a:pt x="72" y="18"/>
                        <a:pt x="73" y="21"/>
                        <a:pt x="75" y="23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1" y="27"/>
                        <a:pt x="71" y="26"/>
                        <a:pt x="71" y="26"/>
                      </a:cubicBezTo>
                      <a:cubicBezTo>
                        <a:pt x="70" y="25"/>
                        <a:pt x="69" y="24"/>
                        <a:pt x="68" y="25"/>
                      </a:cubicBezTo>
                      <a:cubicBezTo>
                        <a:pt x="67" y="25"/>
                        <a:pt x="67" y="27"/>
                        <a:pt x="68" y="27"/>
                      </a:cubicBezTo>
                      <a:cubicBezTo>
                        <a:pt x="70" y="31"/>
                        <a:pt x="71" y="35"/>
                        <a:pt x="72" y="39"/>
                      </a:cubicBezTo>
                      <a:cubicBezTo>
                        <a:pt x="73" y="55"/>
                        <a:pt x="62" y="69"/>
                        <a:pt x="46" y="71"/>
                      </a:cubicBezTo>
                      <a:cubicBezTo>
                        <a:pt x="38" y="72"/>
                        <a:pt x="31" y="70"/>
                        <a:pt x="25" y="65"/>
                      </a:cubicBezTo>
                      <a:cubicBezTo>
                        <a:pt x="19" y="60"/>
                        <a:pt x="15" y="53"/>
                        <a:pt x="14" y="46"/>
                      </a:cubicBezTo>
                      <a:cubicBezTo>
                        <a:pt x="13" y="38"/>
                        <a:pt x="15" y="30"/>
                        <a:pt x="20" y="24"/>
                      </a:cubicBezTo>
                      <a:cubicBezTo>
                        <a:pt x="22" y="22"/>
                        <a:pt x="23" y="21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9" y="17"/>
                        <a:pt x="32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4"/>
                        <a:pt x="40" y="14"/>
                      </a:cubicBezTo>
                      <a:cubicBezTo>
                        <a:pt x="43" y="13"/>
                        <a:pt x="46" y="13"/>
                        <a:pt x="49" y="1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4" y="15"/>
                        <a:pt x="58" y="17"/>
                        <a:pt x="61" y="20"/>
                      </a:cubicBezTo>
                      <a:close/>
                      <a:moveTo>
                        <a:pt x="38" y="5"/>
                      </a:moveTo>
                      <a:cubicBezTo>
                        <a:pt x="40" y="5"/>
                        <a:pt x="41" y="5"/>
                        <a:pt x="43" y="5"/>
                      </a:cubicBezTo>
                      <a:cubicBezTo>
                        <a:pt x="44" y="5"/>
                        <a:pt x="46" y="5"/>
                        <a:pt x="47" y="5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5" y="10"/>
                        <a:pt x="42" y="10"/>
                        <a:pt x="39" y="10"/>
                      </a:cubicBezTo>
                      <a:cubicBezTo>
                        <a:pt x="39" y="10"/>
                        <a:pt x="38" y="10"/>
                        <a:pt x="37" y="10"/>
                      </a:cubicBezTo>
                      <a:lnTo>
                        <a:pt x="38" y="5"/>
                      </a:lnTo>
                      <a:close/>
                      <a:moveTo>
                        <a:pt x="16" y="16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0" y="19"/>
                        <a:pt x="18" y="21"/>
                        <a:pt x="17" y="22"/>
                      </a:cubicBezTo>
                      <a:cubicBezTo>
                        <a:pt x="16" y="24"/>
                        <a:pt x="15" y="26"/>
                        <a:pt x="14" y="28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1"/>
                        <a:pt x="14" y="18"/>
                        <a:pt x="16" y="16"/>
                      </a:cubicBezTo>
                      <a:close/>
                      <a:moveTo>
                        <a:pt x="6" y="47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9"/>
                        <a:pt x="12" y="53"/>
                        <a:pt x="13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7" y="53"/>
                        <a:pt x="6" y="50"/>
                        <a:pt x="6" y="47"/>
                      </a:cubicBezTo>
                      <a:close/>
                      <a:moveTo>
                        <a:pt x="23" y="74"/>
                      </a:move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7" y="71"/>
                        <a:pt x="31" y="73"/>
                        <a:pt x="35" y="74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28" y="77"/>
                        <a:pt x="25" y="75"/>
                        <a:pt x="23" y="74"/>
                      </a:cubicBezTo>
                      <a:close/>
                      <a:moveTo>
                        <a:pt x="54" y="78"/>
                      </a:moveTo>
                      <a:cubicBezTo>
                        <a:pt x="51" y="74"/>
                        <a:pt x="51" y="74"/>
                        <a:pt x="51" y="74"/>
                      </a:cubicBezTo>
                      <a:cubicBezTo>
                        <a:pt x="55" y="73"/>
                        <a:pt x="59" y="71"/>
                        <a:pt x="62" y="69"/>
                      </a:cubicBezTo>
                      <a:cubicBezTo>
                        <a:pt x="63" y="74"/>
                        <a:pt x="63" y="74"/>
                        <a:pt x="63" y="74"/>
                      </a:cubicBezTo>
                      <a:cubicBezTo>
                        <a:pt x="60" y="75"/>
                        <a:pt x="57" y="77"/>
                        <a:pt x="54" y="78"/>
                      </a:cubicBezTo>
                      <a:close/>
                      <a:moveTo>
                        <a:pt x="78" y="56"/>
                      </a:move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74" y="52"/>
                        <a:pt x="75" y="48"/>
                        <a:pt x="75" y="44"/>
                      </a:cubicBezTo>
                      <a:cubicBezTo>
                        <a:pt x="80" y="47"/>
                        <a:pt x="80" y="47"/>
                        <a:pt x="80" y="47"/>
                      </a:cubicBezTo>
                      <a:cubicBezTo>
                        <a:pt x="80" y="50"/>
                        <a:pt x="79" y="53"/>
                        <a:pt x="78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53"/>
                <p:cNvSpPr>
                  <a:spLocks/>
                </p:cNvSpPr>
                <p:nvPr/>
              </p:nvSpPr>
              <p:spPr bwMode="auto">
                <a:xfrm>
                  <a:off x="4395858" y="3330860"/>
                  <a:ext cx="124323" cy="144667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5" y="40"/>
                    </a:cxn>
                    <a:cxn ang="0">
                      <a:pos x="7" y="40"/>
                    </a:cxn>
                    <a:cxn ang="0">
                      <a:pos x="8" y="40"/>
                    </a:cxn>
                    <a:cxn ang="0">
                      <a:pos x="8" y="37"/>
                    </a:cxn>
                    <a:cxn ang="0">
                      <a:pos x="4" y="24"/>
                    </a:cxn>
                    <a:cxn ang="0">
                      <a:pos x="25" y="3"/>
                    </a:cxn>
                    <a:cxn ang="0">
                      <a:pos x="31" y="4"/>
                    </a:cxn>
                    <a:cxn ang="0">
                      <a:pos x="34" y="3"/>
                    </a:cxn>
                    <a:cxn ang="0">
                      <a:pos x="33" y="1"/>
                    </a:cxn>
                    <a:cxn ang="0">
                      <a:pos x="25" y="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34" h="40">
                      <a:moveTo>
                        <a:pt x="0" y="24"/>
                      </a:moveTo>
                      <a:cubicBezTo>
                        <a:pt x="0" y="30"/>
                        <a:pt x="2" y="35"/>
                        <a:pt x="5" y="40"/>
                      </a:cubicBezTo>
                      <a:cubicBezTo>
                        <a:pt x="6" y="40"/>
                        <a:pt x="6" y="40"/>
                        <a:pt x="7" y="40"/>
                      </a:cubicBezTo>
                      <a:cubicBezTo>
                        <a:pt x="7" y="40"/>
                        <a:pt x="8" y="40"/>
                        <a:pt x="8" y="40"/>
                      </a:cubicBezTo>
                      <a:cubicBezTo>
                        <a:pt x="9" y="39"/>
                        <a:pt x="9" y="38"/>
                        <a:pt x="8" y="37"/>
                      </a:cubicBezTo>
                      <a:cubicBezTo>
                        <a:pt x="5" y="34"/>
                        <a:pt x="4" y="29"/>
                        <a:pt x="4" y="24"/>
                      </a:cubicBezTo>
                      <a:cubicBezTo>
                        <a:pt x="4" y="13"/>
                        <a:pt x="13" y="3"/>
                        <a:pt x="25" y="3"/>
                      </a:cubicBezTo>
                      <a:cubicBezTo>
                        <a:pt x="27" y="3"/>
                        <a:pt x="29" y="3"/>
                        <a:pt x="31" y="4"/>
                      </a:cubicBezTo>
                      <a:cubicBezTo>
                        <a:pt x="32" y="4"/>
                        <a:pt x="33" y="4"/>
                        <a:pt x="34" y="3"/>
                      </a:cubicBezTo>
                      <a:cubicBezTo>
                        <a:pt x="34" y="2"/>
                        <a:pt x="33" y="1"/>
                        <a:pt x="33" y="1"/>
                      </a:cubicBezTo>
                      <a:cubicBezTo>
                        <a:pt x="30" y="0"/>
                        <a:pt x="27" y="0"/>
                        <a:pt x="25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: Shape 54"/>
                <p:cNvSpPr>
                  <a:spLocks/>
                </p:cNvSpPr>
                <p:nvPr/>
              </p:nvSpPr>
              <p:spPr bwMode="auto">
                <a:xfrm>
                  <a:off x="4441067" y="3355723"/>
                  <a:ext cx="137886" cy="153708"/>
                </a:xfrm>
                <a:custGeom>
                  <a:avLst/>
                  <a:gdLst/>
                  <a:ahLst/>
                  <a:cxnLst>
                    <a:cxn ang="0">
                      <a:pos x="34" y="17"/>
                    </a:cxn>
                    <a:cxn ang="0">
                      <a:pos x="13" y="38"/>
                    </a:cxn>
                    <a:cxn ang="0">
                      <a:pos x="3" y="36"/>
                    </a:cxn>
                    <a:cxn ang="0">
                      <a:pos x="1" y="37"/>
                    </a:cxn>
                    <a:cxn ang="0">
                      <a:pos x="2" y="39"/>
                    </a:cxn>
                    <a:cxn ang="0">
                      <a:pos x="13" y="42"/>
                    </a:cxn>
                    <a:cxn ang="0">
                      <a:pos x="38" y="17"/>
                    </a:cxn>
                    <a:cxn ang="0">
                      <a:pos x="31" y="1"/>
                    </a:cxn>
                    <a:cxn ang="0">
                      <a:pos x="29" y="1"/>
                    </a:cxn>
                    <a:cxn ang="0">
                      <a:pos x="29" y="3"/>
                    </a:cxn>
                    <a:cxn ang="0">
                      <a:pos x="34" y="17"/>
                    </a:cxn>
                  </a:cxnLst>
                  <a:rect l="0" t="0" r="r" b="b"/>
                  <a:pathLst>
                    <a:path w="38" h="42">
                      <a:moveTo>
                        <a:pt x="34" y="17"/>
                      </a:moveTo>
                      <a:cubicBezTo>
                        <a:pt x="34" y="29"/>
                        <a:pt x="25" y="38"/>
                        <a:pt x="13" y="38"/>
                      </a:cubicBezTo>
                      <a:cubicBezTo>
                        <a:pt x="9" y="38"/>
                        <a:pt x="6" y="38"/>
                        <a:pt x="3" y="36"/>
                      </a:cubicBezTo>
                      <a:cubicBezTo>
                        <a:pt x="2" y="36"/>
                        <a:pt x="1" y="36"/>
                        <a:pt x="1" y="37"/>
                      </a:cubicBezTo>
                      <a:cubicBezTo>
                        <a:pt x="0" y="38"/>
                        <a:pt x="1" y="39"/>
                        <a:pt x="2" y="39"/>
                      </a:cubicBezTo>
                      <a:cubicBezTo>
                        <a:pt x="5" y="41"/>
                        <a:pt x="9" y="42"/>
                        <a:pt x="13" y="42"/>
                      </a:cubicBezTo>
                      <a:cubicBezTo>
                        <a:pt x="26" y="42"/>
                        <a:pt x="38" y="31"/>
                        <a:pt x="38" y="17"/>
                      </a:cubicBezTo>
                      <a:cubicBezTo>
                        <a:pt x="38" y="11"/>
                        <a:pt x="35" y="5"/>
                        <a:pt x="31" y="1"/>
                      </a:cubicBezTo>
                      <a:cubicBezTo>
                        <a:pt x="31" y="0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9" y="3"/>
                      </a:cubicBezTo>
                      <a:cubicBezTo>
                        <a:pt x="32" y="7"/>
                        <a:pt x="34" y="12"/>
                        <a:pt x="34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5" name="Group 55"/>
            <p:cNvGrpSpPr/>
            <p:nvPr/>
          </p:nvGrpSpPr>
          <p:grpSpPr>
            <a:xfrm>
              <a:off x="2705230" y="2905446"/>
              <a:ext cx="437548" cy="437548"/>
              <a:chOff x="2848382" y="3177907"/>
              <a:chExt cx="475436" cy="475436"/>
            </a:xfrm>
          </p:grpSpPr>
          <p:sp>
            <p:nvSpPr>
              <p:cNvPr id="40" name="Oval 56"/>
              <p:cNvSpPr/>
              <p:nvPr/>
            </p:nvSpPr>
            <p:spPr bwMode="auto">
              <a:xfrm>
                <a:off x="2848382" y="3177907"/>
                <a:ext cx="475436" cy="475436"/>
              </a:xfrm>
              <a:prstGeom prst="ellipse">
                <a:avLst/>
              </a:prstGeom>
              <a:solidFill>
                <a:schemeClr val="accent6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1" name="Group 57"/>
              <p:cNvGrpSpPr/>
              <p:nvPr/>
            </p:nvGrpSpPr>
            <p:grpSpPr>
              <a:xfrm>
                <a:off x="2958786" y="3271347"/>
                <a:ext cx="254628" cy="288579"/>
                <a:chOff x="5380038" y="2333625"/>
                <a:chExt cx="190500" cy="215900"/>
              </a:xfrm>
              <a:solidFill>
                <a:schemeClr val="bg1"/>
              </a:solidFill>
            </p:grpSpPr>
            <p:sp>
              <p:nvSpPr>
                <p:cNvPr id="42" name="Freeform: Shape 58"/>
                <p:cNvSpPr>
                  <a:spLocks/>
                </p:cNvSpPr>
                <p:nvPr/>
              </p:nvSpPr>
              <p:spPr bwMode="auto">
                <a:xfrm>
                  <a:off x="5405438" y="2333625"/>
                  <a:ext cx="165100" cy="161925"/>
                </a:xfrm>
                <a:custGeom>
                  <a:avLst/>
                  <a:gdLst/>
                  <a:ahLst/>
                  <a:cxnLst>
                    <a:cxn ang="0">
                      <a:pos x="51" y="27"/>
                    </a:cxn>
                    <a:cxn ang="0">
                      <a:pos x="63" y="9"/>
                    </a:cxn>
                    <a:cxn ang="0">
                      <a:pos x="64" y="6"/>
                    </a:cxn>
                    <a:cxn ang="0">
                      <a:pos x="58" y="0"/>
                    </a:cxn>
                    <a:cxn ang="0">
                      <a:pos x="58" y="0"/>
                    </a:cxn>
                    <a:cxn ang="0">
                      <a:pos x="28" y="0"/>
                    </a:cxn>
                    <a:cxn ang="0">
                      <a:pos x="22" y="6"/>
                    </a:cxn>
                    <a:cxn ang="0">
                      <a:pos x="22" y="9"/>
                    </a:cxn>
                    <a:cxn ang="0">
                      <a:pos x="5" y="9"/>
                    </a:cxn>
                    <a:cxn ang="0">
                      <a:pos x="0" y="15"/>
                    </a:cxn>
                    <a:cxn ang="0">
                      <a:pos x="0" y="57"/>
                    </a:cxn>
                    <a:cxn ang="0">
                      <a:pos x="5" y="63"/>
                    </a:cxn>
                    <a:cxn ang="0">
                      <a:pos x="36" y="63"/>
                    </a:cxn>
                    <a:cxn ang="0">
                      <a:pos x="41" y="57"/>
                    </a:cxn>
                    <a:cxn ang="0">
                      <a:pos x="41" y="54"/>
                    </a:cxn>
                    <a:cxn ang="0">
                      <a:pos x="58" y="54"/>
                    </a:cxn>
                    <a:cxn ang="0">
                      <a:pos x="63" y="51"/>
                    </a:cxn>
                    <a:cxn ang="0">
                      <a:pos x="63" y="46"/>
                    </a:cxn>
                    <a:cxn ang="0">
                      <a:pos x="51" y="27"/>
                    </a:cxn>
                    <a:cxn ang="0">
                      <a:pos x="5" y="15"/>
                    </a:cxn>
                    <a:cxn ang="0">
                      <a:pos x="24" y="15"/>
                    </a:cxn>
                    <a:cxn ang="0">
                      <a:pos x="24" y="17"/>
                    </a:cxn>
                    <a:cxn ang="0">
                      <a:pos x="26" y="19"/>
                    </a:cxn>
                    <a:cxn ang="0">
                      <a:pos x="28" y="17"/>
                    </a:cxn>
                    <a:cxn ang="0">
                      <a:pos x="28" y="15"/>
                    </a:cxn>
                    <a:cxn ang="0">
                      <a:pos x="28" y="15"/>
                    </a:cxn>
                    <a:cxn ang="0">
                      <a:pos x="28" y="6"/>
                    </a:cxn>
                    <a:cxn ang="0">
                      <a:pos x="58" y="6"/>
                    </a:cxn>
                    <a:cxn ang="0">
                      <a:pos x="45" y="27"/>
                    </a:cxn>
                    <a:cxn ang="0">
                      <a:pos x="58" y="48"/>
                    </a:cxn>
                    <a:cxn ang="0">
                      <a:pos x="36" y="48"/>
                    </a:cxn>
                    <a:cxn ang="0">
                      <a:pos x="36" y="48"/>
                    </a:cxn>
                    <a:cxn ang="0">
                      <a:pos x="28" y="48"/>
                    </a:cxn>
                    <a:cxn ang="0">
                      <a:pos x="28" y="25"/>
                    </a:cxn>
                    <a:cxn ang="0">
                      <a:pos x="26" y="23"/>
                    </a:cxn>
                    <a:cxn ang="0">
                      <a:pos x="24" y="25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5" y="51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33" y="57"/>
                    </a:cxn>
                    <a:cxn ang="0">
                      <a:pos x="5" y="57"/>
                    </a:cxn>
                    <a:cxn ang="0">
                      <a:pos x="5" y="15"/>
                    </a:cxn>
                    <a:cxn ang="0">
                      <a:pos x="36" y="55"/>
                    </a:cxn>
                    <a:cxn ang="0">
                      <a:pos x="32" y="52"/>
                    </a:cxn>
                    <a:cxn ang="0">
                      <a:pos x="36" y="52"/>
                    </a:cxn>
                    <a:cxn ang="0">
                      <a:pos x="36" y="55"/>
                    </a:cxn>
                  </a:cxnLst>
                  <a:rect l="0" t="0" r="r" b="b"/>
                  <a:pathLst>
                    <a:path w="64" h="63">
                      <a:moveTo>
                        <a:pt x="51" y="2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3" y="8"/>
                        <a:pt x="64" y="7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2" y="3"/>
                        <a:pt x="22" y="6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9"/>
                        <a:pt x="0" y="12"/>
                        <a:pt x="0" y="1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2" y="63"/>
                        <a:pt x="5" y="63"/>
                      </a:cubicBezTo>
                      <a:cubicBezTo>
                        <a:pt x="36" y="63"/>
                        <a:pt x="36" y="63"/>
                        <a:pt x="36" y="63"/>
                      </a:cubicBezTo>
                      <a:cubicBezTo>
                        <a:pt x="39" y="63"/>
                        <a:pt x="41" y="60"/>
                        <a:pt x="41" y="57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58" y="54"/>
                        <a:pt x="58" y="54"/>
                        <a:pt x="58" y="54"/>
                      </a:cubicBezTo>
                      <a:cubicBezTo>
                        <a:pt x="60" y="54"/>
                        <a:pt x="62" y="53"/>
                        <a:pt x="63" y="51"/>
                      </a:cubicBezTo>
                      <a:cubicBezTo>
                        <a:pt x="64" y="49"/>
                        <a:pt x="64" y="47"/>
                        <a:pt x="63" y="46"/>
                      </a:cubicBezTo>
                      <a:lnTo>
                        <a:pt x="51" y="27"/>
                      </a:lnTo>
                      <a:close/>
                      <a:moveTo>
                        <a:pt x="5" y="15"/>
                      </a:move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8"/>
                        <a:pt x="25" y="19"/>
                        <a:pt x="26" y="19"/>
                      </a:cubicBezTo>
                      <a:cubicBezTo>
                        <a:pt x="27" y="19"/>
                        <a:pt x="28" y="18"/>
                        <a:pt x="28" y="17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28" y="24"/>
                        <a:pt x="27" y="23"/>
                        <a:pt x="26" y="23"/>
                      </a:cubicBezTo>
                      <a:cubicBezTo>
                        <a:pt x="25" y="23"/>
                        <a:pt x="24" y="24"/>
                        <a:pt x="24" y="25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5" y="51"/>
                        <a:pt x="25" y="51"/>
                      </a:cubicBezTo>
                      <a:cubicBezTo>
                        <a:pt x="25" y="51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lnTo>
                        <a:pt x="5" y="15"/>
                      </a:lnTo>
                      <a:close/>
                      <a:moveTo>
                        <a:pt x="36" y="55"/>
                      </a:move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lnTo>
                        <a:pt x="36" y="5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59"/>
                <p:cNvSpPr>
                  <a:spLocks/>
                </p:cNvSpPr>
                <p:nvPr/>
              </p:nvSpPr>
              <p:spPr bwMode="auto">
                <a:xfrm>
                  <a:off x="5380038" y="2359025"/>
                  <a:ext cx="15875" cy="1905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0" y="72"/>
                    </a:cxn>
                    <a:cxn ang="0">
                      <a:pos x="3" y="74"/>
                    </a:cxn>
                    <a:cxn ang="0">
                      <a:pos x="6" y="72"/>
                    </a:cxn>
                    <a:cxn ang="0">
                      <a:pos x="6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74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3" y="74"/>
                      </a:cubicBezTo>
                      <a:cubicBezTo>
                        <a:pt x="4" y="74"/>
                        <a:pt x="6" y="73"/>
                        <a:pt x="6" y="7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val 60"/>
                <p:cNvSpPr>
                  <a:spLocks/>
                </p:cNvSpPr>
                <p:nvPr/>
              </p:nvSpPr>
              <p:spPr bwMode="auto">
                <a:xfrm>
                  <a:off x="5380038" y="2333625"/>
                  <a:ext cx="15875" cy="1428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8" name="Straight Connector 67"/>
            <p:cNvCxnSpPr/>
            <p:nvPr/>
          </p:nvCxnSpPr>
          <p:spPr>
            <a:xfrm rot="16200000" flipH="1">
              <a:off x="2977330" y="3597471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69"/>
            <p:cNvCxnSpPr/>
            <p:nvPr/>
          </p:nvCxnSpPr>
          <p:spPr>
            <a:xfrm rot="16200000" flipH="1">
              <a:off x="4432476" y="3597469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>
            <a:xfrm rot="16200000" flipH="1">
              <a:off x="5887622" y="3597471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3"/>
            <p:cNvGrpSpPr/>
            <p:nvPr/>
          </p:nvGrpSpPr>
          <p:grpSpPr>
            <a:xfrm>
              <a:off x="2413515" y="3598932"/>
              <a:ext cx="1458524" cy="943736"/>
              <a:chOff x="3218020" y="4798575"/>
              <a:chExt cx="1944699" cy="1258314"/>
            </a:xfrm>
          </p:grpSpPr>
          <p:sp>
            <p:nvSpPr>
              <p:cNvPr id="38" name="TextBox 75"/>
              <p:cNvSpPr txBox="1">
                <a:spLocks/>
              </p:cNvSpPr>
              <p:nvPr/>
            </p:nvSpPr>
            <p:spPr bwMode="auto">
              <a:xfrm>
                <a:off x="3223869" y="4798575"/>
                <a:ext cx="1933002" cy="66299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6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9" name="TextBox 76"/>
              <p:cNvSpPr txBox="1">
                <a:spLocks/>
              </p:cNvSpPr>
              <p:nvPr/>
            </p:nvSpPr>
            <p:spPr bwMode="auto">
              <a:xfrm>
                <a:off x="3218020" y="5461572"/>
                <a:ext cx="1944699" cy="5953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700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2" name="Group 80"/>
            <p:cNvGrpSpPr/>
            <p:nvPr/>
          </p:nvGrpSpPr>
          <p:grpSpPr>
            <a:xfrm>
              <a:off x="3874830" y="3598932"/>
              <a:ext cx="1458524" cy="943736"/>
              <a:chOff x="3218020" y="4798575"/>
              <a:chExt cx="1944699" cy="1258314"/>
            </a:xfrm>
          </p:grpSpPr>
          <p:sp>
            <p:nvSpPr>
              <p:cNvPr id="36" name="TextBox 81"/>
              <p:cNvSpPr txBox="1">
                <a:spLocks/>
              </p:cNvSpPr>
              <p:nvPr/>
            </p:nvSpPr>
            <p:spPr bwMode="auto">
              <a:xfrm>
                <a:off x="3223869" y="4798575"/>
                <a:ext cx="1933002" cy="66299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5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7" name="TextBox 82"/>
              <p:cNvSpPr txBox="1">
                <a:spLocks/>
              </p:cNvSpPr>
              <p:nvPr/>
            </p:nvSpPr>
            <p:spPr bwMode="auto">
              <a:xfrm>
                <a:off x="3218020" y="5461572"/>
                <a:ext cx="1944699" cy="5953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700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3" name="Group 83"/>
            <p:cNvGrpSpPr/>
            <p:nvPr/>
          </p:nvGrpSpPr>
          <p:grpSpPr>
            <a:xfrm>
              <a:off x="5332947" y="3598932"/>
              <a:ext cx="1458524" cy="943736"/>
              <a:chOff x="3218020" y="4798575"/>
              <a:chExt cx="1944699" cy="1258314"/>
            </a:xfrm>
          </p:grpSpPr>
          <p:sp>
            <p:nvSpPr>
              <p:cNvPr id="34" name="TextBox 84"/>
              <p:cNvSpPr txBox="1">
                <a:spLocks/>
              </p:cNvSpPr>
              <p:nvPr/>
            </p:nvSpPr>
            <p:spPr bwMode="auto">
              <a:xfrm>
                <a:off x="3223869" y="4798575"/>
                <a:ext cx="1933002" cy="66299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4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TextBox 85"/>
              <p:cNvSpPr txBox="1">
                <a:spLocks/>
              </p:cNvSpPr>
              <p:nvPr/>
            </p:nvSpPr>
            <p:spPr bwMode="auto">
              <a:xfrm>
                <a:off x="3218020" y="5461572"/>
                <a:ext cx="1944699" cy="5953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700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424671" y="909577"/>
            <a:ext cx="4366800" cy="1766275"/>
            <a:chOff x="2424671" y="909577"/>
            <a:chExt cx="4366800" cy="1766275"/>
          </a:xfrm>
        </p:grpSpPr>
        <p:grpSp>
          <p:nvGrpSpPr>
            <p:cNvPr id="4" name="Group 4"/>
            <p:cNvGrpSpPr/>
            <p:nvPr/>
          </p:nvGrpSpPr>
          <p:grpSpPr>
            <a:xfrm>
              <a:off x="2468176" y="2002554"/>
              <a:ext cx="1265279" cy="673298"/>
              <a:chOff x="2590800" y="1804482"/>
              <a:chExt cx="1374843" cy="731600"/>
            </a:xfrm>
          </p:grpSpPr>
          <p:sp>
            <p:nvSpPr>
              <p:cNvPr id="83" name="Arrow: Notched Right 5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Arrow: Pentagon 6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1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</p:grpSp>
        <p:grpSp>
          <p:nvGrpSpPr>
            <p:cNvPr id="5" name="Group 7"/>
            <p:cNvGrpSpPr/>
            <p:nvPr/>
          </p:nvGrpSpPr>
          <p:grpSpPr>
            <a:xfrm>
              <a:off x="3940853" y="2002554"/>
              <a:ext cx="1265279" cy="673298"/>
              <a:chOff x="2590800" y="1804482"/>
              <a:chExt cx="1374843" cy="731600"/>
            </a:xfrm>
            <a:solidFill>
              <a:schemeClr val="accent2"/>
            </a:solidFill>
          </p:grpSpPr>
          <p:sp>
            <p:nvSpPr>
              <p:cNvPr id="81" name="Arrow: Notched Right 8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Arrow: Pentagon 9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2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5410547" y="2002554"/>
              <a:ext cx="1265279" cy="673298"/>
              <a:chOff x="2590800" y="1804482"/>
              <a:chExt cx="1374843" cy="731600"/>
            </a:xfrm>
            <a:solidFill>
              <a:schemeClr val="accent3"/>
            </a:solidFill>
          </p:grpSpPr>
          <p:sp>
            <p:nvSpPr>
              <p:cNvPr id="79" name="Arrow: Notched Right 11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Arrow: Pentagon 12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3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</p:grpSp>
        <p:grpSp>
          <p:nvGrpSpPr>
            <p:cNvPr id="10" name="Group 22"/>
            <p:cNvGrpSpPr/>
            <p:nvPr/>
          </p:nvGrpSpPr>
          <p:grpSpPr>
            <a:xfrm>
              <a:off x="3012038" y="2120430"/>
              <a:ext cx="437548" cy="437548"/>
              <a:chOff x="3181757" y="2258239"/>
              <a:chExt cx="475436" cy="475436"/>
            </a:xfrm>
          </p:grpSpPr>
          <p:sp>
            <p:nvSpPr>
              <p:cNvPr id="69" name="Oval 23"/>
              <p:cNvSpPr/>
              <p:nvPr/>
            </p:nvSpPr>
            <p:spPr bwMode="auto">
              <a:xfrm>
                <a:off x="3181757" y="2258239"/>
                <a:ext cx="475436" cy="4754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70" name="Group 24"/>
              <p:cNvGrpSpPr/>
              <p:nvPr/>
            </p:nvGrpSpPr>
            <p:grpSpPr>
              <a:xfrm>
                <a:off x="3276095" y="2324131"/>
                <a:ext cx="286761" cy="343619"/>
                <a:chOff x="3735388" y="3473450"/>
                <a:chExt cx="184150" cy="220663"/>
              </a:xfrm>
              <a:solidFill>
                <a:schemeClr val="bg1"/>
              </a:solidFill>
            </p:grpSpPr>
            <p:sp>
              <p:nvSpPr>
                <p:cNvPr id="71" name="Freeform: Shape 25"/>
                <p:cNvSpPr>
                  <a:spLocks/>
                </p:cNvSpPr>
                <p:nvPr/>
              </p:nvSpPr>
              <p:spPr bwMode="auto">
                <a:xfrm>
                  <a:off x="3773488" y="3473450"/>
                  <a:ext cx="104775" cy="104775"/>
                </a:xfrm>
                <a:custGeom>
                  <a:avLst/>
                  <a:gdLst/>
                  <a:ahLst/>
                  <a:cxnLst>
                    <a:cxn ang="0">
                      <a:pos x="21" y="41"/>
                    </a:cxn>
                    <a:cxn ang="0">
                      <a:pos x="41" y="21"/>
                    </a:cxn>
                    <a:cxn ang="0">
                      <a:pos x="21" y="0"/>
                    </a:cxn>
                    <a:cxn ang="0">
                      <a:pos x="0" y="21"/>
                    </a:cxn>
                    <a:cxn ang="0">
                      <a:pos x="21" y="41"/>
                    </a:cxn>
                    <a:cxn ang="0">
                      <a:pos x="21" y="6"/>
                    </a:cxn>
                    <a:cxn ang="0">
                      <a:pos x="36" y="21"/>
                    </a:cxn>
                    <a:cxn ang="0">
                      <a:pos x="21" y="36"/>
                    </a:cxn>
                    <a:cxn ang="0">
                      <a:pos x="6" y="21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41" h="41">
                      <a:moveTo>
                        <a:pt x="21" y="41"/>
                      </a:move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41" y="9"/>
                        <a:pt x="32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1"/>
                        <a:pt x="21" y="41"/>
                      </a:cubicBezTo>
                      <a:close/>
                      <a:moveTo>
                        <a:pt x="21" y="6"/>
                      </a:moveTo>
                      <a:cubicBezTo>
                        <a:pt x="29" y="6"/>
                        <a:pt x="36" y="12"/>
                        <a:pt x="36" y="21"/>
                      </a:cubicBezTo>
                      <a:cubicBezTo>
                        <a:pt x="36" y="29"/>
                        <a:pt x="29" y="36"/>
                        <a:pt x="21" y="36"/>
                      </a:cubicBezTo>
                      <a:cubicBezTo>
                        <a:pt x="12" y="36"/>
                        <a:pt x="6" y="29"/>
                        <a:pt x="6" y="21"/>
                      </a:cubicBezTo>
                      <a:cubicBezTo>
                        <a:pt x="6" y="12"/>
                        <a:pt x="12" y="6"/>
                        <a:pt x="2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: Shape 26"/>
                <p:cNvSpPr>
                  <a:spLocks/>
                </p:cNvSpPr>
                <p:nvPr/>
              </p:nvSpPr>
              <p:spPr bwMode="auto">
                <a:xfrm>
                  <a:off x="3735388" y="3586163"/>
                  <a:ext cx="184150" cy="107950"/>
                </a:xfrm>
                <a:custGeom>
                  <a:avLst/>
                  <a:gdLst/>
                  <a:ahLst/>
                  <a:cxnLst>
                    <a:cxn ang="0">
                      <a:pos x="71" y="19"/>
                    </a:cxn>
                    <a:cxn ang="0">
                      <a:pos x="48" y="0"/>
                    </a:cxn>
                    <a:cxn ang="0">
                      <a:pos x="45" y="1"/>
                    </a:cxn>
                    <a:cxn ang="0">
                      <a:pos x="36" y="12"/>
                    </a:cxn>
                    <a:cxn ang="0">
                      <a:pos x="27" y="1"/>
                    </a:cxn>
                    <a:cxn ang="0">
                      <a:pos x="24" y="0"/>
                    </a:cxn>
                    <a:cxn ang="0">
                      <a:pos x="0" y="19"/>
                    </a:cxn>
                    <a:cxn ang="0">
                      <a:pos x="0" y="21"/>
                    </a:cxn>
                    <a:cxn ang="0">
                      <a:pos x="36" y="42"/>
                    </a:cxn>
                    <a:cxn ang="0">
                      <a:pos x="71" y="21"/>
                    </a:cxn>
                    <a:cxn ang="0">
                      <a:pos x="71" y="19"/>
                    </a:cxn>
                    <a:cxn ang="0">
                      <a:pos x="49" y="6"/>
                    </a:cxn>
                    <a:cxn ang="0">
                      <a:pos x="53" y="8"/>
                    </a:cxn>
                    <a:cxn ang="0">
                      <a:pos x="44" y="20"/>
                    </a:cxn>
                    <a:cxn ang="0">
                      <a:pos x="42" y="18"/>
                    </a:cxn>
                    <a:cxn ang="0">
                      <a:pos x="39" y="16"/>
                    </a:cxn>
                    <a:cxn ang="0">
                      <a:pos x="49" y="6"/>
                    </a:cxn>
                    <a:cxn ang="0">
                      <a:pos x="32" y="16"/>
                    </a:cxn>
                    <a:cxn ang="0">
                      <a:pos x="29" y="18"/>
                    </a:cxn>
                    <a:cxn ang="0">
                      <a:pos x="28" y="20"/>
                    </a:cxn>
                    <a:cxn ang="0">
                      <a:pos x="19" y="8"/>
                    </a:cxn>
                    <a:cxn ang="0">
                      <a:pos x="23" y="6"/>
                    </a:cxn>
                    <a:cxn ang="0">
                      <a:pos x="32" y="16"/>
                    </a:cxn>
                    <a:cxn ang="0">
                      <a:pos x="38" y="36"/>
                    </a:cxn>
                    <a:cxn ang="0">
                      <a:pos x="38" y="24"/>
                    </a:cxn>
                    <a:cxn ang="0">
                      <a:pos x="36" y="23"/>
                    </a:cxn>
                    <a:cxn ang="0">
                      <a:pos x="34" y="24"/>
                    </a:cxn>
                    <a:cxn ang="0">
                      <a:pos x="34" y="36"/>
                    </a:cxn>
                    <a:cxn ang="0">
                      <a:pos x="6" y="20"/>
                    </a:cxn>
                    <a:cxn ang="0">
                      <a:pos x="16" y="10"/>
                    </a:cxn>
                    <a:cxn ang="0">
                      <a:pos x="27" y="23"/>
                    </a:cxn>
                    <a:cxn ang="0">
                      <a:pos x="29" y="23"/>
                    </a:cxn>
                    <a:cxn ang="0">
                      <a:pos x="32" y="21"/>
                    </a:cxn>
                    <a:cxn ang="0">
                      <a:pos x="36" y="18"/>
                    </a:cxn>
                    <a:cxn ang="0">
                      <a:pos x="40" y="21"/>
                    </a:cxn>
                    <a:cxn ang="0">
                      <a:pos x="43" y="23"/>
                    </a:cxn>
                    <a:cxn ang="0">
                      <a:pos x="44" y="24"/>
                    </a:cxn>
                    <a:cxn ang="0">
                      <a:pos x="45" y="23"/>
                    </a:cxn>
                    <a:cxn ang="0">
                      <a:pos x="56" y="10"/>
                    </a:cxn>
                    <a:cxn ang="0">
                      <a:pos x="66" y="20"/>
                    </a:cxn>
                    <a:cxn ang="0">
                      <a:pos x="38" y="36"/>
                    </a:cxn>
                  </a:cxnLst>
                  <a:rect l="0" t="0" r="r" b="b"/>
                  <a:pathLst>
                    <a:path w="72" h="42">
                      <a:moveTo>
                        <a:pt x="71" y="19"/>
                      </a:moveTo>
                      <a:cubicBezTo>
                        <a:pt x="66" y="10"/>
                        <a:pt x="58" y="3"/>
                        <a:pt x="48" y="0"/>
                      </a:cubicBezTo>
                      <a:cubicBezTo>
                        <a:pt x="47" y="0"/>
                        <a:pt x="46" y="0"/>
                        <a:pt x="45" y="1"/>
                      </a:cubicBezTo>
                      <a:cubicBezTo>
                        <a:pt x="43" y="6"/>
                        <a:pt x="40" y="9"/>
                        <a:pt x="36" y="12"/>
                      </a:cubicBezTo>
                      <a:cubicBezTo>
                        <a:pt x="32" y="9"/>
                        <a:pt x="29" y="6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14" y="3"/>
                        <a:pt x="6" y="10"/>
                        <a:pt x="0" y="19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8" y="34"/>
                        <a:pt x="21" y="42"/>
                        <a:pt x="36" y="42"/>
                      </a:cubicBezTo>
                      <a:cubicBezTo>
                        <a:pt x="50" y="42"/>
                        <a:pt x="64" y="34"/>
                        <a:pt x="71" y="21"/>
                      </a:cubicBezTo>
                      <a:cubicBezTo>
                        <a:pt x="72" y="20"/>
                        <a:pt x="72" y="19"/>
                        <a:pt x="71" y="19"/>
                      </a:cubicBezTo>
                      <a:close/>
                      <a:moveTo>
                        <a:pt x="49" y="6"/>
                      </a:moveTo>
                      <a:cubicBezTo>
                        <a:pt x="50" y="6"/>
                        <a:pt x="52" y="7"/>
                        <a:pt x="53" y="8"/>
                      </a:cubicBezTo>
                      <a:cubicBezTo>
                        <a:pt x="51" y="12"/>
                        <a:pt x="48" y="16"/>
                        <a:pt x="44" y="20"/>
                      </a:cubicBezTo>
                      <a:cubicBezTo>
                        <a:pt x="43" y="19"/>
                        <a:pt x="43" y="19"/>
                        <a:pt x="42" y="18"/>
                      </a:cubicBezTo>
                      <a:cubicBezTo>
                        <a:pt x="41" y="18"/>
                        <a:pt x="40" y="17"/>
                        <a:pt x="39" y="16"/>
                      </a:cubicBezTo>
                      <a:cubicBezTo>
                        <a:pt x="43" y="13"/>
                        <a:pt x="46" y="10"/>
                        <a:pt x="49" y="6"/>
                      </a:cubicBezTo>
                      <a:close/>
                      <a:moveTo>
                        <a:pt x="32" y="16"/>
                      </a:moveTo>
                      <a:cubicBezTo>
                        <a:pt x="31" y="17"/>
                        <a:pt x="30" y="18"/>
                        <a:pt x="29" y="18"/>
                      </a:cubicBezTo>
                      <a:cubicBezTo>
                        <a:pt x="29" y="19"/>
                        <a:pt x="28" y="19"/>
                        <a:pt x="28" y="20"/>
                      </a:cubicBezTo>
                      <a:cubicBezTo>
                        <a:pt x="24" y="16"/>
                        <a:pt x="21" y="12"/>
                        <a:pt x="19" y="8"/>
                      </a:cubicBezTo>
                      <a:cubicBezTo>
                        <a:pt x="20" y="7"/>
                        <a:pt x="22" y="6"/>
                        <a:pt x="23" y="6"/>
                      </a:cubicBezTo>
                      <a:cubicBezTo>
                        <a:pt x="25" y="10"/>
                        <a:pt x="29" y="13"/>
                        <a:pt x="32" y="16"/>
                      </a:cubicBezTo>
                      <a:close/>
                      <a:moveTo>
                        <a:pt x="38" y="36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3"/>
                        <a:pt x="37" y="23"/>
                        <a:pt x="36" y="23"/>
                      </a:cubicBezTo>
                      <a:cubicBezTo>
                        <a:pt x="35" y="23"/>
                        <a:pt x="34" y="23"/>
                        <a:pt x="34" y="24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23" y="36"/>
                        <a:pt x="12" y="30"/>
                        <a:pt x="6" y="20"/>
                      </a:cubicBezTo>
                      <a:cubicBezTo>
                        <a:pt x="8" y="16"/>
                        <a:pt x="12" y="12"/>
                        <a:pt x="16" y="10"/>
                      </a:cubicBezTo>
                      <a:cubicBezTo>
                        <a:pt x="18" y="14"/>
                        <a:pt x="22" y="19"/>
                        <a:pt x="27" y="23"/>
                      </a:cubicBezTo>
                      <a:cubicBezTo>
                        <a:pt x="27" y="24"/>
                        <a:pt x="28" y="24"/>
                        <a:pt x="29" y="23"/>
                      </a:cubicBez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0"/>
                        <a:pt x="34" y="19"/>
                        <a:pt x="36" y="18"/>
                      </a:cubicBezTo>
                      <a:cubicBezTo>
                        <a:pt x="37" y="19"/>
                        <a:pt x="39" y="20"/>
                        <a:pt x="40" y="21"/>
                      </a:cubicBezTo>
                      <a:cubicBezTo>
                        <a:pt x="41" y="22"/>
                        <a:pt x="42" y="23"/>
                        <a:pt x="43" y="23"/>
                      </a:cubicBezTo>
                      <a:cubicBezTo>
                        <a:pt x="43" y="24"/>
                        <a:pt x="43" y="24"/>
                        <a:pt x="44" y="24"/>
                      </a:cubicBezTo>
                      <a:cubicBezTo>
                        <a:pt x="44" y="24"/>
                        <a:pt x="45" y="24"/>
                        <a:pt x="45" y="23"/>
                      </a:cubicBezTo>
                      <a:cubicBezTo>
                        <a:pt x="50" y="19"/>
                        <a:pt x="53" y="14"/>
                        <a:pt x="56" y="10"/>
                      </a:cubicBezTo>
                      <a:cubicBezTo>
                        <a:pt x="60" y="12"/>
                        <a:pt x="63" y="16"/>
                        <a:pt x="66" y="20"/>
                      </a:cubicBezTo>
                      <a:cubicBezTo>
                        <a:pt x="60" y="30"/>
                        <a:pt x="49" y="36"/>
                        <a:pt x="38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Group 27"/>
            <p:cNvGrpSpPr/>
            <p:nvPr/>
          </p:nvGrpSpPr>
          <p:grpSpPr>
            <a:xfrm>
              <a:off x="4511014" y="2120430"/>
              <a:ext cx="437548" cy="437548"/>
              <a:chOff x="4581932" y="2258239"/>
              <a:chExt cx="475436" cy="475436"/>
            </a:xfrm>
          </p:grpSpPr>
          <p:sp>
            <p:nvSpPr>
              <p:cNvPr id="62" name="Oval 28"/>
              <p:cNvSpPr/>
              <p:nvPr/>
            </p:nvSpPr>
            <p:spPr bwMode="auto">
              <a:xfrm>
                <a:off x="4581932" y="2258239"/>
                <a:ext cx="475436" cy="4754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63" name="Group 29"/>
              <p:cNvGrpSpPr/>
              <p:nvPr/>
            </p:nvGrpSpPr>
            <p:grpSpPr>
              <a:xfrm>
                <a:off x="4705933" y="2383968"/>
                <a:ext cx="227685" cy="223978"/>
                <a:chOff x="4797425" y="4017963"/>
                <a:chExt cx="195263" cy="192088"/>
              </a:xfrm>
              <a:solidFill>
                <a:schemeClr val="bg1"/>
              </a:solidFill>
            </p:grpSpPr>
            <p:sp>
              <p:nvSpPr>
                <p:cNvPr id="64" name="Freeform: Shape 30"/>
                <p:cNvSpPr>
                  <a:spLocks/>
                </p:cNvSpPr>
                <p:nvPr/>
              </p:nvSpPr>
              <p:spPr bwMode="auto">
                <a:xfrm>
                  <a:off x="4833938" y="4017963"/>
                  <a:ext cx="7938" cy="95250"/>
                </a:xfrm>
                <a:custGeom>
                  <a:avLst/>
                  <a:gdLst/>
                  <a:ahLst/>
                  <a:cxnLst>
                    <a:cxn ang="0">
                      <a:pos x="1" y="37"/>
                    </a:cxn>
                    <a:cxn ang="0">
                      <a:pos x="3" y="35"/>
                    </a:cxn>
                    <a:cxn ang="0">
                      <a:pos x="3" y="1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35"/>
                    </a:cxn>
                    <a:cxn ang="0">
                      <a:pos x="1" y="37"/>
                    </a:cxn>
                  </a:cxnLst>
                  <a:rect l="0" t="0" r="r" b="b"/>
                  <a:pathLst>
                    <a:path w="3" h="37">
                      <a:moveTo>
                        <a:pt x="1" y="37"/>
                      </a:moveTo>
                      <a:cubicBezTo>
                        <a:pt x="2" y="37"/>
                        <a:pt x="3" y="36"/>
                        <a:pt x="3" y="35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6"/>
                        <a:pt x="0" y="37"/>
                        <a:pt x="1" y="3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: Shape 31"/>
                <p:cNvSpPr>
                  <a:spLocks/>
                </p:cNvSpPr>
                <p:nvPr/>
              </p:nvSpPr>
              <p:spPr bwMode="auto">
                <a:xfrm>
                  <a:off x="4860925" y="4017963"/>
                  <a:ext cx="11113" cy="58738"/>
                </a:xfrm>
                <a:custGeom>
                  <a:avLst/>
                  <a:gdLst/>
                  <a:ahLst/>
                  <a:cxnLst>
                    <a:cxn ang="0">
                      <a:pos x="2" y="23"/>
                    </a:cxn>
                    <a:cxn ang="0">
                      <a:pos x="4" y="21"/>
                    </a:cxn>
                    <a:cxn ang="0">
                      <a:pos x="4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21"/>
                    </a:cxn>
                    <a:cxn ang="0">
                      <a:pos x="2" y="23"/>
                    </a:cxn>
                  </a:cxnLst>
                  <a:rect l="0" t="0" r="r" b="b"/>
                  <a:pathLst>
                    <a:path w="4" h="23">
                      <a:moveTo>
                        <a:pt x="2" y="23"/>
                      </a:moveTo>
                      <a:cubicBezTo>
                        <a:pt x="3" y="23"/>
                        <a:pt x="4" y="22"/>
                        <a:pt x="4" y="2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2"/>
                        <a:pt x="1" y="23"/>
                        <a:pt x="2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: Shape 32"/>
                <p:cNvSpPr>
                  <a:spLocks/>
                </p:cNvSpPr>
                <p:nvPr/>
              </p:nvSpPr>
              <p:spPr bwMode="auto">
                <a:xfrm>
                  <a:off x="4892675" y="4017963"/>
                  <a:ext cx="7938" cy="76200"/>
                </a:xfrm>
                <a:custGeom>
                  <a:avLst/>
                  <a:gdLst/>
                  <a:ahLst/>
                  <a:cxnLst>
                    <a:cxn ang="0">
                      <a:pos x="2" y="30"/>
                    </a:cxn>
                    <a:cxn ang="0">
                      <a:pos x="3" y="28"/>
                    </a:cxn>
                    <a:cxn ang="0">
                      <a:pos x="3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28"/>
                    </a:cxn>
                    <a:cxn ang="0">
                      <a:pos x="2" y="30"/>
                    </a:cxn>
                  </a:cxnLst>
                  <a:rect l="0" t="0" r="r" b="b"/>
                  <a:pathLst>
                    <a:path w="3" h="30">
                      <a:moveTo>
                        <a:pt x="2" y="30"/>
                      </a:moveTo>
                      <a:cubicBezTo>
                        <a:pt x="3" y="30"/>
                        <a:pt x="3" y="29"/>
                        <a:pt x="3" y="28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: Shape 33"/>
                <p:cNvSpPr>
                  <a:spLocks/>
                </p:cNvSpPr>
                <p:nvPr/>
              </p:nvSpPr>
              <p:spPr bwMode="auto">
                <a:xfrm>
                  <a:off x="4922838" y="4017963"/>
                  <a:ext cx="7938" cy="38100"/>
                </a:xfrm>
                <a:custGeom>
                  <a:avLst/>
                  <a:gdLst/>
                  <a:ahLst/>
                  <a:cxnLst>
                    <a:cxn ang="0">
                      <a:pos x="2" y="15"/>
                    </a:cxn>
                    <a:cxn ang="0">
                      <a:pos x="3" y="14"/>
                    </a:cxn>
                    <a:cxn ang="0">
                      <a:pos x="3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14"/>
                    </a:cxn>
                    <a:cxn ang="0">
                      <a:pos x="2" y="15"/>
                    </a:cxn>
                  </a:cxnLst>
                  <a:rect l="0" t="0" r="r" b="b"/>
                  <a:pathLst>
                    <a:path w="3" h="15">
                      <a:moveTo>
                        <a:pt x="2" y="15"/>
                      </a:move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1" y="15"/>
                        <a:pt x="2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: Shape 34"/>
                <p:cNvSpPr>
                  <a:spLocks/>
                </p:cNvSpPr>
                <p:nvPr/>
              </p:nvSpPr>
              <p:spPr bwMode="auto">
                <a:xfrm>
                  <a:off x="4797425" y="4017963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73" y="23"/>
                    </a:cxn>
                    <a:cxn ang="0">
                      <a:pos x="64" y="70"/>
                    </a:cxn>
                    <a:cxn ang="0">
                      <a:pos x="62" y="32"/>
                    </a:cxn>
                    <a:cxn ang="0">
                      <a:pos x="61" y="70"/>
                    </a:cxn>
                    <a:cxn ang="0">
                      <a:pos x="52" y="51"/>
                    </a:cxn>
                    <a:cxn ang="0">
                      <a:pos x="49" y="51"/>
                    </a:cxn>
                    <a:cxn ang="0">
                      <a:pos x="40" y="70"/>
                    </a:cxn>
                    <a:cxn ang="0">
                      <a:pos x="39" y="57"/>
                    </a:cxn>
                    <a:cxn ang="0">
                      <a:pos x="37" y="70"/>
                    </a:cxn>
                    <a:cxn ang="0">
                      <a:pos x="29" y="56"/>
                    </a:cxn>
                    <a:cxn ang="0">
                      <a:pos x="25" y="56"/>
                    </a:cxn>
                    <a:cxn ang="0">
                      <a:pos x="17" y="70"/>
                    </a:cxn>
                    <a:cxn ang="0">
                      <a:pos x="15" y="67"/>
                    </a:cxn>
                    <a:cxn ang="0">
                      <a:pos x="14" y="70"/>
                    </a:cxn>
                    <a:cxn ang="0">
                      <a:pos x="28" y="39"/>
                    </a:cxn>
                    <a:cxn ang="0">
                      <a:pos x="43" y="46"/>
                    </a:cxn>
                    <a:cxn ang="0">
                      <a:pos x="71" y="14"/>
                    </a:cxn>
                    <a:cxn ang="0">
                      <a:pos x="74" y="16"/>
                    </a:cxn>
                    <a:cxn ang="0">
                      <a:pos x="73" y="2"/>
                    </a:cxn>
                    <a:cxn ang="0">
                      <a:pos x="71" y="0"/>
                    </a:cxn>
                    <a:cxn ang="0">
                      <a:pos x="58" y="5"/>
                    </a:cxn>
                    <a:cxn ang="0">
                      <a:pos x="66" y="6"/>
                    </a:cxn>
                    <a:cxn ang="0">
                      <a:pos x="28" y="34"/>
                    </a:cxn>
                    <a:cxn ang="0">
                      <a:pos x="5" y="65"/>
                    </a:cxn>
                    <a:cxn ang="0">
                      <a:pos x="2" y="0"/>
                    </a:cxn>
                    <a:cxn ang="0">
                      <a:pos x="0" y="72"/>
                    </a:cxn>
                    <a:cxn ang="0">
                      <a:pos x="0" y="72"/>
                    </a:cxn>
                    <a:cxn ang="0">
                      <a:pos x="0" y="73"/>
                    </a:cxn>
                    <a:cxn ang="0">
                      <a:pos x="0" y="73"/>
                    </a:cxn>
                    <a:cxn ang="0">
                      <a:pos x="0" y="74"/>
                    </a:cxn>
                    <a:cxn ang="0">
                      <a:pos x="1" y="74"/>
                    </a:cxn>
                    <a:cxn ang="0">
                      <a:pos x="1" y="74"/>
                    </a:cxn>
                    <a:cxn ang="0">
                      <a:pos x="1" y="74"/>
                    </a:cxn>
                    <a:cxn ang="0">
                      <a:pos x="1" y="75"/>
                    </a:cxn>
                    <a:cxn ang="0">
                      <a:pos x="2" y="75"/>
                    </a:cxn>
                    <a:cxn ang="0">
                      <a:pos x="2" y="75"/>
                    </a:cxn>
                    <a:cxn ang="0">
                      <a:pos x="73" y="75"/>
                    </a:cxn>
                    <a:cxn ang="0">
                      <a:pos x="76" y="72"/>
                    </a:cxn>
                    <a:cxn ang="0">
                      <a:pos x="74" y="22"/>
                    </a:cxn>
                  </a:cxnLst>
                  <a:rect l="0" t="0" r="r" b="b"/>
                  <a:pathLst>
                    <a:path w="76" h="75">
                      <a:moveTo>
                        <a:pt x="74" y="22"/>
                      </a:moveTo>
                      <a:cubicBezTo>
                        <a:pt x="73" y="22"/>
                        <a:pt x="73" y="22"/>
                        <a:pt x="73" y="23"/>
                      </a:cubicBezTo>
                      <a:cubicBezTo>
                        <a:pt x="73" y="70"/>
                        <a:pt x="73" y="70"/>
                        <a:pt x="73" y="70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4" y="33"/>
                        <a:pt x="63" y="32"/>
                        <a:pt x="62" y="32"/>
                      </a:cubicBezTo>
                      <a:cubicBezTo>
                        <a:pt x="62" y="32"/>
                        <a:pt x="61" y="33"/>
                        <a:pt x="61" y="34"/>
                      </a:cubicBezTo>
                      <a:cubicBezTo>
                        <a:pt x="61" y="70"/>
                        <a:pt x="61" y="70"/>
                        <a:pt x="61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2" y="51"/>
                        <a:pt x="52" y="51"/>
                        <a:pt x="52" y="51"/>
                      </a:cubicBezTo>
                      <a:cubicBezTo>
                        <a:pt x="52" y="50"/>
                        <a:pt x="51" y="49"/>
                        <a:pt x="51" y="49"/>
                      </a:cubicBezTo>
                      <a:cubicBezTo>
                        <a:pt x="50" y="49"/>
                        <a:pt x="49" y="50"/>
                        <a:pt x="49" y="51"/>
                      </a:cubicBezTo>
                      <a:cubicBezTo>
                        <a:pt x="49" y="70"/>
                        <a:pt x="49" y="70"/>
                        <a:pt x="49" y="70"/>
                      </a:cubicBez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0" y="57"/>
                        <a:pt x="40" y="57"/>
                        <a:pt x="39" y="57"/>
                      </a:cubicBezTo>
                      <a:cubicBezTo>
                        <a:pt x="38" y="57"/>
                        <a:pt x="37" y="57"/>
                        <a:pt x="37" y="58"/>
                      </a:cubicBezTo>
                      <a:cubicBezTo>
                        <a:pt x="37" y="70"/>
                        <a:pt x="37" y="70"/>
                        <a:pt x="37" y="70"/>
                      </a:cubicBezTo>
                      <a:cubicBezTo>
                        <a:pt x="29" y="70"/>
                        <a:pt x="29" y="70"/>
                        <a:pt x="29" y="70"/>
                      </a:cubicBezTo>
                      <a:cubicBezTo>
                        <a:pt x="29" y="56"/>
                        <a:pt x="29" y="56"/>
                        <a:pt x="29" y="56"/>
                      </a:cubicBezTo>
                      <a:cubicBezTo>
                        <a:pt x="29" y="55"/>
                        <a:pt x="28" y="54"/>
                        <a:pt x="27" y="54"/>
                      </a:cubicBezTo>
                      <a:cubicBezTo>
                        <a:pt x="26" y="54"/>
                        <a:pt x="25" y="55"/>
                        <a:pt x="25" y="56"/>
                      </a:cubicBezTo>
                      <a:cubicBezTo>
                        <a:pt x="25" y="70"/>
                        <a:pt x="25" y="70"/>
                        <a:pt x="25" y="70"/>
                      </a:cubicBezTo>
                      <a:cubicBezTo>
                        <a:pt x="17" y="70"/>
                        <a:pt x="17" y="70"/>
                        <a:pt x="17" y="70"/>
                      </a:cubicBez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7" y="68"/>
                        <a:pt x="16" y="67"/>
                        <a:pt x="15" y="67"/>
                      </a:cubicBezTo>
                      <a:cubicBezTo>
                        <a:pt x="14" y="67"/>
                        <a:pt x="14" y="68"/>
                        <a:pt x="14" y="68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7" y="70"/>
                        <a:pt x="7" y="70"/>
                        <a:pt x="7" y="70"/>
                      </a:cubicBezTo>
                      <a:cubicBezTo>
                        <a:pt x="28" y="39"/>
                        <a:pt x="28" y="39"/>
                        <a:pt x="28" y="39"/>
                      </a:cubicBezTo>
                      <a:cubicBezTo>
                        <a:pt x="40" y="47"/>
                        <a:pt x="40" y="47"/>
                        <a:pt x="40" y="47"/>
                      </a:cubicBezTo>
                      <a:cubicBezTo>
                        <a:pt x="41" y="47"/>
                        <a:pt x="43" y="47"/>
                        <a:pt x="43" y="46"/>
                      </a:cubicBezTo>
                      <a:cubicBezTo>
                        <a:pt x="70" y="8"/>
                        <a:pt x="70" y="8"/>
                        <a:pt x="70" y="8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5"/>
                        <a:pt x="72" y="16"/>
                        <a:pt x="73" y="16"/>
                      </a:cubicBezTo>
                      <a:cubicBezTo>
                        <a:pt x="73" y="16"/>
                        <a:pt x="73" y="16"/>
                        <a:pt x="74" y="16"/>
                      </a:cubicBezTo>
                      <a:cubicBezTo>
                        <a:pt x="75" y="15"/>
                        <a:pt x="76" y="14"/>
                        <a:pt x="76" y="13"/>
                      </a:cubicBezTo>
                      <a:cubicBezTo>
                        <a:pt x="73" y="2"/>
                        <a:pt x="73" y="2"/>
                        <a:pt x="73" y="2"/>
                      </a:cubicBezTo>
                      <a:cubicBezTo>
                        <a:pt x="73" y="1"/>
                        <a:pt x="73" y="1"/>
                        <a:pt x="72" y="1"/>
                      </a:cubicBezTo>
                      <a:cubicBezTo>
                        <a:pt x="72" y="0"/>
                        <a:pt x="71" y="0"/>
                        <a:pt x="71" y="0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8" y="2"/>
                        <a:pt x="58" y="4"/>
                        <a:pt x="58" y="5"/>
                      </a:cubicBezTo>
                      <a:cubicBezTo>
                        <a:pt x="58" y="6"/>
                        <a:pt x="59" y="7"/>
                        <a:pt x="61" y="7"/>
                      </a:cubicBezTo>
                      <a:cubicBezTo>
                        <a:pt x="66" y="6"/>
                        <a:pt x="66" y="6"/>
                        <a:pt x="66" y="6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7" y="33"/>
                        <a:pt x="26" y="34"/>
                        <a:pt x="25" y="3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5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73" y="75"/>
                        <a:pt x="73" y="75"/>
                        <a:pt x="73" y="75"/>
                      </a:cubicBezTo>
                      <a:cubicBezTo>
                        <a:pt x="74" y="75"/>
                        <a:pt x="75" y="74"/>
                        <a:pt x="75" y="74"/>
                      </a:cubicBezTo>
                      <a:cubicBezTo>
                        <a:pt x="76" y="73"/>
                        <a:pt x="76" y="73"/>
                        <a:pt x="76" y="72"/>
                      </a:cubicBezTo>
                      <a:cubicBezTo>
                        <a:pt x="76" y="23"/>
                        <a:pt x="76" y="23"/>
                        <a:pt x="76" y="23"/>
                      </a:cubicBezTo>
                      <a:cubicBezTo>
                        <a:pt x="76" y="22"/>
                        <a:pt x="75" y="22"/>
                        <a:pt x="74" y="2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Group 35"/>
            <p:cNvGrpSpPr/>
            <p:nvPr/>
          </p:nvGrpSpPr>
          <p:grpSpPr>
            <a:xfrm>
              <a:off x="5991225" y="2120430"/>
              <a:ext cx="437548" cy="437548"/>
              <a:chOff x="5972582" y="2258239"/>
              <a:chExt cx="475436" cy="475436"/>
            </a:xfrm>
          </p:grpSpPr>
          <p:sp>
            <p:nvSpPr>
              <p:cNvPr id="58" name="Oval 36"/>
              <p:cNvSpPr/>
              <p:nvPr/>
            </p:nvSpPr>
            <p:spPr bwMode="auto">
              <a:xfrm>
                <a:off x="5972582" y="2258239"/>
                <a:ext cx="475436" cy="475436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9" name="Group 37"/>
              <p:cNvGrpSpPr/>
              <p:nvPr/>
            </p:nvGrpSpPr>
            <p:grpSpPr>
              <a:xfrm>
                <a:off x="6115816" y="2349936"/>
                <a:ext cx="188968" cy="292042"/>
                <a:chOff x="5403850" y="3486150"/>
                <a:chExt cx="139700" cy="215900"/>
              </a:xfrm>
              <a:solidFill>
                <a:schemeClr val="bg1"/>
              </a:solidFill>
            </p:grpSpPr>
            <p:sp>
              <p:nvSpPr>
                <p:cNvPr id="60" name="Freeform: Shape 38"/>
                <p:cNvSpPr>
                  <a:spLocks/>
                </p:cNvSpPr>
                <p:nvPr/>
              </p:nvSpPr>
              <p:spPr bwMode="auto">
                <a:xfrm>
                  <a:off x="5438775" y="3522663"/>
                  <a:ext cx="69850" cy="155575"/>
                </a:xfrm>
                <a:custGeom>
                  <a:avLst/>
                  <a:gdLst/>
                  <a:ahLst/>
                  <a:cxnLst>
                    <a:cxn ang="0">
                      <a:pos x="17" y="44"/>
                    </a:cxn>
                    <a:cxn ang="0">
                      <a:pos x="16" y="47"/>
                    </a:cxn>
                    <a:cxn ang="0">
                      <a:pos x="22" y="57"/>
                    </a:cxn>
                    <a:cxn ang="0">
                      <a:pos x="5" y="57"/>
                    </a:cxn>
                    <a:cxn ang="0">
                      <a:pos x="15" y="40"/>
                    </a:cxn>
                    <a:cxn ang="0">
                      <a:pos x="15" y="39"/>
                    </a:cxn>
                    <a:cxn ang="0">
                      <a:pos x="15" y="39"/>
                    </a:cxn>
                    <a:cxn ang="0">
                      <a:pos x="15" y="16"/>
                    </a:cxn>
                    <a:cxn ang="0">
                      <a:pos x="24" y="2"/>
                    </a:cxn>
                    <a:cxn ang="0">
                      <a:pos x="24" y="1"/>
                    </a:cxn>
                    <a:cxn ang="0">
                      <a:pos x="22" y="0"/>
                    </a:cxn>
                    <a:cxn ang="0">
                      <a:pos x="5" y="0"/>
                    </a:cxn>
                    <a:cxn ang="0">
                      <a:pos x="4" y="1"/>
                    </a:cxn>
                    <a:cxn ang="0">
                      <a:pos x="4" y="2"/>
                    </a:cxn>
                    <a:cxn ang="0">
                      <a:pos x="8" y="10"/>
                    </a:cxn>
                    <a:cxn ang="0">
                      <a:pos x="11" y="11"/>
                    </a:cxn>
                    <a:cxn ang="0">
                      <a:pos x="11" y="9"/>
                    </a:cxn>
                    <a:cxn ang="0">
                      <a:pos x="8" y="3"/>
                    </a:cxn>
                    <a:cxn ang="0">
                      <a:pos x="19" y="3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6"/>
                    </a:cxn>
                    <a:cxn ang="0">
                      <a:pos x="12" y="16"/>
                    </a:cxn>
                    <a:cxn ang="0">
                      <a:pos x="12" y="16"/>
                    </a:cxn>
                    <a:cxn ang="0">
                      <a:pos x="12" y="39"/>
                    </a:cxn>
                    <a:cxn ang="0">
                      <a:pos x="12" y="39"/>
                    </a:cxn>
                    <a:cxn ang="0">
                      <a:pos x="1" y="58"/>
                    </a:cxn>
                    <a:cxn ang="0">
                      <a:pos x="1" y="60"/>
                    </a:cxn>
                    <a:cxn ang="0">
                      <a:pos x="2" y="61"/>
                    </a:cxn>
                    <a:cxn ang="0">
                      <a:pos x="25" y="61"/>
                    </a:cxn>
                    <a:cxn ang="0">
                      <a:pos x="27" y="60"/>
                    </a:cxn>
                    <a:cxn ang="0">
                      <a:pos x="27" y="58"/>
                    </a:cxn>
                    <a:cxn ang="0">
                      <a:pos x="19" y="45"/>
                    </a:cxn>
                    <a:cxn ang="0">
                      <a:pos x="17" y="44"/>
                    </a:cxn>
                  </a:cxnLst>
                  <a:rect l="0" t="0" r="r" b="b"/>
                  <a:pathLst>
                    <a:path w="27" h="61">
                      <a:moveTo>
                        <a:pt x="17" y="44"/>
                      </a:moveTo>
                      <a:cubicBezTo>
                        <a:pt x="16" y="45"/>
                        <a:pt x="16" y="46"/>
                        <a:pt x="16" y="47"/>
                      </a:cubicBezTo>
                      <a:cubicBezTo>
                        <a:pt x="22" y="57"/>
                        <a:pt x="22" y="57"/>
                        <a:pt x="22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5" y="40"/>
                        <a:pt x="15" y="40"/>
                        <a:pt x="15" y="39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1"/>
                        <a:pt x="24" y="1"/>
                      </a:cubicBezTo>
                      <a:cubicBezTo>
                        <a:pt x="23" y="0"/>
                        <a:pt x="23" y="0"/>
                        <a:pt x="2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3" y="1"/>
                        <a:pt x="3" y="2"/>
                        <a:pt x="4" y="2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11"/>
                        <a:pt x="10" y="12"/>
                        <a:pt x="11" y="11"/>
                      </a:cubicBezTo>
                      <a:cubicBezTo>
                        <a:pt x="12" y="11"/>
                        <a:pt x="12" y="9"/>
                        <a:pt x="11" y="9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" y="58"/>
                        <a:pt x="1" y="58"/>
                        <a:pt x="1" y="58"/>
                      </a:cubicBezTo>
                      <a:cubicBezTo>
                        <a:pt x="0" y="59"/>
                        <a:pt x="0" y="60"/>
                        <a:pt x="1" y="60"/>
                      </a:cubicBezTo>
                      <a:cubicBezTo>
                        <a:pt x="1" y="61"/>
                        <a:pt x="1" y="61"/>
                        <a:pt x="2" y="61"/>
                      </a:cubicBezTo>
                      <a:cubicBezTo>
                        <a:pt x="25" y="61"/>
                        <a:pt x="25" y="61"/>
                        <a:pt x="25" y="61"/>
                      </a:cubicBezTo>
                      <a:cubicBezTo>
                        <a:pt x="26" y="61"/>
                        <a:pt x="26" y="61"/>
                        <a:pt x="27" y="60"/>
                      </a:cubicBezTo>
                      <a:cubicBezTo>
                        <a:pt x="27" y="60"/>
                        <a:pt x="27" y="59"/>
                        <a:pt x="27" y="58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44"/>
                        <a:pt x="18" y="44"/>
                        <a:pt x="17" y="4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39"/>
                <p:cNvSpPr>
                  <a:spLocks/>
                </p:cNvSpPr>
                <p:nvPr/>
              </p:nvSpPr>
              <p:spPr bwMode="auto">
                <a:xfrm>
                  <a:off x="5403850" y="3486150"/>
                  <a:ext cx="139700" cy="215900"/>
                </a:xfrm>
                <a:custGeom>
                  <a:avLst/>
                  <a:gdLst/>
                  <a:ahLst/>
                  <a:cxnLst>
                    <a:cxn ang="0">
                      <a:pos x="43" y="58"/>
                    </a:cxn>
                    <a:cxn ang="0">
                      <a:pos x="38" y="49"/>
                    </a:cxn>
                    <a:cxn ang="0">
                      <a:pos x="38" y="35"/>
                    </a:cxn>
                    <a:cxn ang="0">
                      <a:pos x="43" y="26"/>
                    </a:cxn>
                    <a:cxn ang="0">
                      <a:pos x="54" y="8"/>
                    </a:cxn>
                    <a:cxn ang="0">
                      <a:pos x="55" y="5"/>
                    </a:cxn>
                    <a:cxn ang="0">
                      <a:pos x="49" y="0"/>
                    </a:cxn>
                    <a:cxn ang="0">
                      <a:pos x="49" y="0"/>
                    </a:cxn>
                    <a:cxn ang="0">
                      <a:pos x="39" y="0"/>
                    </a:cxn>
                    <a:cxn ang="0">
                      <a:pos x="28" y="0"/>
                    </a:cxn>
                    <a:cxn ang="0">
                      <a:pos x="6" y="0"/>
                    </a:cxn>
                    <a:cxn ang="0">
                      <a:pos x="1" y="2"/>
                    </a:cxn>
                    <a:cxn ang="0">
                      <a:pos x="1" y="8"/>
                    </a:cxn>
                    <a:cxn ang="0">
                      <a:pos x="12" y="26"/>
                    </a:cxn>
                    <a:cxn ang="0">
                      <a:pos x="17" y="35"/>
                    </a:cxn>
                    <a:cxn ang="0">
                      <a:pos x="17" y="49"/>
                    </a:cxn>
                    <a:cxn ang="0">
                      <a:pos x="12" y="58"/>
                    </a:cxn>
                    <a:cxn ang="0">
                      <a:pos x="1" y="76"/>
                    </a:cxn>
                    <a:cxn ang="0">
                      <a:pos x="1" y="82"/>
                    </a:cxn>
                    <a:cxn ang="0">
                      <a:pos x="6" y="84"/>
                    </a:cxn>
                    <a:cxn ang="0">
                      <a:pos x="16" y="84"/>
                    </a:cxn>
                    <a:cxn ang="0">
                      <a:pos x="28" y="84"/>
                    </a:cxn>
                    <a:cxn ang="0">
                      <a:pos x="49" y="84"/>
                    </a:cxn>
                    <a:cxn ang="0">
                      <a:pos x="54" y="82"/>
                    </a:cxn>
                    <a:cxn ang="0">
                      <a:pos x="54" y="76"/>
                    </a:cxn>
                    <a:cxn ang="0">
                      <a:pos x="43" y="58"/>
                    </a:cxn>
                    <a:cxn ang="0">
                      <a:pos x="28" y="79"/>
                    </a:cxn>
                    <a:cxn ang="0">
                      <a:pos x="16" y="79"/>
                    </a:cxn>
                    <a:cxn ang="0">
                      <a:pos x="6" y="79"/>
                    </a:cxn>
                    <a:cxn ang="0">
                      <a:pos x="17" y="61"/>
                    </a:cxn>
                    <a:cxn ang="0">
                      <a:pos x="23" y="50"/>
                    </a:cxn>
                    <a:cxn ang="0">
                      <a:pos x="23" y="34"/>
                    </a:cxn>
                    <a:cxn ang="0">
                      <a:pos x="17" y="24"/>
                    </a:cxn>
                    <a:cxn ang="0">
                      <a:pos x="6" y="5"/>
                    </a:cxn>
                    <a:cxn ang="0">
                      <a:pos x="28" y="5"/>
                    </a:cxn>
                    <a:cxn ang="0">
                      <a:pos x="39" y="5"/>
                    </a:cxn>
                    <a:cxn ang="0">
                      <a:pos x="49" y="5"/>
                    </a:cxn>
                    <a:cxn ang="0">
                      <a:pos x="38" y="24"/>
                    </a:cxn>
                    <a:cxn ang="0">
                      <a:pos x="33" y="34"/>
                    </a:cxn>
                    <a:cxn ang="0">
                      <a:pos x="33" y="50"/>
                    </a:cxn>
                    <a:cxn ang="0">
                      <a:pos x="38" y="61"/>
                    </a:cxn>
                    <a:cxn ang="0">
                      <a:pos x="49" y="79"/>
                    </a:cxn>
                    <a:cxn ang="0">
                      <a:pos x="28" y="79"/>
                    </a:cxn>
                  </a:cxnLst>
                  <a:rect l="0" t="0" r="r" b="b"/>
                  <a:pathLst>
                    <a:path w="55" h="84">
                      <a:moveTo>
                        <a:pt x="43" y="58"/>
                      </a:move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7"/>
                        <a:pt x="55" y="6"/>
                        <a:pt x="55" y="5"/>
                      </a:cubicBezTo>
                      <a:cubicBezTo>
                        <a:pt x="55" y="2"/>
                        <a:pt x="52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2" y="1"/>
                        <a:pt x="1" y="2"/>
                      </a:cubicBezTo>
                      <a:cubicBezTo>
                        <a:pt x="0" y="4"/>
                        <a:pt x="0" y="6"/>
                        <a:pt x="1" y="8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1" y="76"/>
                        <a:pt x="1" y="76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2" y="83"/>
                        <a:pt x="4" y="84"/>
                        <a:pt x="6" y="84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28" y="84"/>
                        <a:pt x="28" y="84"/>
                        <a:pt x="28" y="84"/>
                      </a:cubicBezTo>
                      <a:cubicBezTo>
                        <a:pt x="49" y="84"/>
                        <a:pt x="49" y="84"/>
                        <a:pt x="49" y="84"/>
                      </a:cubicBezTo>
                      <a:cubicBezTo>
                        <a:pt x="51" y="84"/>
                        <a:pt x="53" y="83"/>
                        <a:pt x="54" y="82"/>
                      </a:cubicBezTo>
                      <a:cubicBezTo>
                        <a:pt x="55" y="80"/>
                        <a:pt x="55" y="78"/>
                        <a:pt x="54" y="76"/>
                      </a:cubicBezTo>
                      <a:lnTo>
                        <a:pt x="43" y="58"/>
                      </a:lnTo>
                      <a:close/>
                      <a:moveTo>
                        <a:pt x="28" y="79"/>
                      </a:move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17" y="61"/>
                        <a:pt x="17" y="61"/>
                        <a:pt x="17" y="61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23" y="34"/>
                        <a:pt x="23" y="34"/>
                        <a:pt x="23" y="3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38" y="61"/>
                        <a:pt x="38" y="61"/>
                        <a:pt x="38" y="61"/>
                      </a:cubicBezTo>
                      <a:cubicBezTo>
                        <a:pt x="49" y="79"/>
                        <a:pt x="49" y="79"/>
                        <a:pt x="49" y="79"/>
                      </a:cubicBezTo>
                      <a:lnTo>
                        <a:pt x="28" y="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6" name="Straight Connector 61"/>
            <p:cNvCxnSpPr/>
            <p:nvPr/>
          </p:nvCxnSpPr>
          <p:spPr>
            <a:xfrm rot="5400000" flipH="1" flipV="1">
              <a:off x="2977330" y="1847205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3"/>
            <p:cNvCxnSpPr/>
            <p:nvPr/>
          </p:nvCxnSpPr>
          <p:spPr>
            <a:xfrm rot="5400000" flipH="1" flipV="1">
              <a:off x="4432476" y="1847205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5"/>
            <p:cNvCxnSpPr/>
            <p:nvPr/>
          </p:nvCxnSpPr>
          <p:spPr>
            <a:xfrm rot="5400000" flipH="1" flipV="1">
              <a:off x="5887622" y="1847205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97"/>
            <p:cNvGrpSpPr/>
            <p:nvPr/>
          </p:nvGrpSpPr>
          <p:grpSpPr>
            <a:xfrm>
              <a:off x="5332947" y="909577"/>
              <a:ext cx="1458524" cy="937628"/>
              <a:chOff x="7110595" y="1177660"/>
              <a:chExt cx="1944699" cy="1250171"/>
            </a:xfrm>
          </p:grpSpPr>
          <p:sp>
            <p:nvSpPr>
              <p:cNvPr id="32" name="TextBox 93"/>
              <p:cNvSpPr txBox="1">
                <a:spLocks/>
              </p:cNvSpPr>
              <p:nvPr/>
            </p:nvSpPr>
            <p:spPr bwMode="auto">
              <a:xfrm>
                <a:off x="7116444" y="1177660"/>
                <a:ext cx="1933002" cy="368245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TextBox 94"/>
              <p:cNvSpPr txBox="1">
                <a:spLocks/>
              </p:cNvSpPr>
              <p:nvPr/>
            </p:nvSpPr>
            <p:spPr bwMode="auto">
              <a:xfrm>
                <a:off x="7110595" y="1545905"/>
                <a:ext cx="1944699" cy="881926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360000" anchor="t" anchorCtr="1">
                <a:normAutofit fontScale="6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6" name="Group 98"/>
            <p:cNvGrpSpPr/>
            <p:nvPr/>
          </p:nvGrpSpPr>
          <p:grpSpPr>
            <a:xfrm>
              <a:off x="3878809" y="909577"/>
              <a:ext cx="1458524" cy="937628"/>
              <a:chOff x="7110595" y="1177660"/>
              <a:chExt cx="1944699" cy="1250171"/>
            </a:xfrm>
          </p:grpSpPr>
          <p:sp>
            <p:nvSpPr>
              <p:cNvPr id="30" name="TextBox 99"/>
              <p:cNvSpPr txBox="1">
                <a:spLocks/>
              </p:cNvSpPr>
              <p:nvPr/>
            </p:nvSpPr>
            <p:spPr bwMode="auto">
              <a:xfrm>
                <a:off x="7116444" y="1177660"/>
                <a:ext cx="1933002" cy="368245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1" name="TextBox 100"/>
              <p:cNvSpPr txBox="1">
                <a:spLocks/>
              </p:cNvSpPr>
              <p:nvPr/>
            </p:nvSpPr>
            <p:spPr bwMode="auto">
              <a:xfrm>
                <a:off x="7110595" y="1545905"/>
                <a:ext cx="1944699" cy="881926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360000" anchor="t" anchorCtr="1">
                <a:normAutofit fontScale="6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7" name="Group 101"/>
            <p:cNvGrpSpPr/>
            <p:nvPr/>
          </p:nvGrpSpPr>
          <p:grpSpPr>
            <a:xfrm>
              <a:off x="2424671" y="909577"/>
              <a:ext cx="1458524" cy="937628"/>
              <a:chOff x="7110595" y="1177660"/>
              <a:chExt cx="1944699" cy="1250171"/>
            </a:xfrm>
          </p:grpSpPr>
          <p:sp>
            <p:nvSpPr>
              <p:cNvPr id="28" name="TextBox 102"/>
              <p:cNvSpPr txBox="1">
                <a:spLocks/>
              </p:cNvSpPr>
              <p:nvPr/>
            </p:nvSpPr>
            <p:spPr bwMode="auto">
              <a:xfrm>
                <a:off x="7116444" y="1177660"/>
                <a:ext cx="1933002" cy="368245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TextBox 103"/>
              <p:cNvSpPr txBox="1">
                <a:spLocks/>
              </p:cNvSpPr>
              <p:nvPr/>
            </p:nvSpPr>
            <p:spPr bwMode="auto">
              <a:xfrm>
                <a:off x="7110595" y="1545905"/>
                <a:ext cx="1944699" cy="881926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360000" anchor="t" anchorCtr="1">
                <a:normAutofit fontScale="6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8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488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7"/>
          <p:cNvSpPr>
            <a:spLocks/>
          </p:cNvSpPr>
          <p:nvPr/>
        </p:nvSpPr>
        <p:spPr bwMode="auto">
          <a:xfrm flipH="1">
            <a:off x="4035737" y="1592432"/>
            <a:ext cx="1225932" cy="760967"/>
          </a:xfrm>
          <a:custGeom>
            <a:avLst/>
            <a:gdLst/>
            <a:ahLst/>
            <a:cxnLst>
              <a:cxn ang="0">
                <a:pos x="515" y="102"/>
              </a:cxn>
              <a:cxn ang="0">
                <a:pos x="366" y="194"/>
              </a:cxn>
              <a:cxn ang="0">
                <a:pos x="395" y="211"/>
              </a:cxn>
              <a:cxn ang="0">
                <a:pos x="414" y="257"/>
              </a:cxn>
              <a:cxn ang="0">
                <a:pos x="395" y="302"/>
              </a:cxn>
              <a:cxn ang="0">
                <a:pos x="350" y="320"/>
              </a:cxn>
              <a:cxn ang="0">
                <a:pos x="305" y="302"/>
              </a:cxn>
              <a:cxn ang="0">
                <a:pos x="287" y="257"/>
              </a:cxn>
              <a:cxn ang="0">
                <a:pos x="288" y="243"/>
              </a:cxn>
              <a:cxn ang="0">
                <a:pos x="171" y="315"/>
              </a:cxn>
              <a:cxn ang="0">
                <a:pos x="124" y="238"/>
              </a:cxn>
              <a:cxn ang="0">
                <a:pos x="109" y="262"/>
              </a:cxn>
              <a:cxn ang="0">
                <a:pos x="64" y="281"/>
              </a:cxn>
              <a:cxn ang="0">
                <a:pos x="18" y="262"/>
              </a:cxn>
              <a:cxn ang="0">
                <a:pos x="0" y="217"/>
              </a:cxn>
              <a:cxn ang="0">
                <a:pos x="18" y="172"/>
              </a:cxn>
              <a:cxn ang="0">
                <a:pos x="64" y="153"/>
              </a:cxn>
              <a:cxn ang="0">
                <a:pos x="74" y="154"/>
              </a:cxn>
              <a:cxn ang="0">
                <a:pos x="29" y="80"/>
              </a:cxn>
              <a:cxn ang="0">
                <a:pos x="115" y="31"/>
              </a:cxn>
              <a:cxn ang="0">
                <a:pos x="278" y="3"/>
              </a:cxn>
              <a:cxn ang="0">
                <a:pos x="445" y="52"/>
              </a:cxn>
              <a:cxn ang="0">
                <a:pos x="515" y="102"/>
              </a:cxn>
            </a:cxnLst>
            <a:rect l="0" t="0" r="r" b="b"/>
            <a:pathLst>
              <a:path w="515" h="320">
                <a:moveTo>
                  <a:pt x="515" y="102"/>
                </a:moveTo>
                <a:cubicBezTo>
                  <a:pt x="366" y="194"/>
                  <a:pt x="366" y="194"/>
                  <a:pt x="366" y="194"/>
                </a:cubicBezTo>
                <a:cubicBezTo>
                  <a:pt x="377" y="197"/>
                  <a:pt x="387" y="203"/>
                  <a:pt x="395" y="211"/>
                </a:cubicBezTo>
                <a:cubicBezTo>
                  <a:pt x="408" y="224"/>
                  <a:pt x="414" y="239"/>
                  <a:pt x="414" y="257"/>
                </a:cubicBezTo>
                <a:cubicBezTo>
                  <a:pt x="414" y="274"/>
                  <a:pt x="408" y="289"/>
                  <a:pt x="395" y="302"/>
                </a:cubicBezTo>
                <a:cubicBezTo>
                  <a:pt x="383" y="314"/>
                  <a:pt x="368" y="320"/>
                  <a:pt x="350" y="320"/>
                </a:cubicBezTo>
                <a:cubicBezTo>
                  <a:pt x="333" y="320"/>
                  <a:pt x="318" y="314"/>
                  <a:pt x="305" y="302"/>
                </a:cubicBezTo>
                <a:cubicBezTo>
                  <a:pt x="293" y="289"/>
                  <a:pt x="287" y="274"/>
                  <a:pt x="287" y="257"/>
                </a:cubicBezTo>
                <a:cubicBezTo>
                  <a:pt x="287" y="252"/>
                  <a:pt x="287" y="247"/>
                  <a:pt x="288" y="243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1" y="247"/>
                  <a:pt x="116" y="255"/>
                  <a:pt x="109" y="262"/>
                </a:cubicBezTo>
                <a:cubicBezTo>
                  <a:pt x="96" y="275"/>
                  <a:pt x="81" y="281"/>
                  <a:pt x="64" y="281"/>
                </a:cubicBezTo>
                <a:cubicBezTo>
                  <a:pt x="46" y="281"/>
                  <a:pt x="31" y="275"/>
                  <a:pt x="18" y="262"/>
                </a:cubicBezTo>
                <a:cubicBezTo>
                  <a:pt x="6" y="250"/>
                  <a:pt x="0" y="235"/>
                  <a:pt x="0" y="217"/>
                </a:cubicBezTo>
                <a:cubicBezTo>
                  <a:pt x="0" y="200"/>
                  <a:pt x="6" y="184"/>
                  <a:pt x="18" y="172"/>
                </a:cubicBezTo>
                <a:cubicBezTo>
                  <a:pt x="31" y="160"/>
                  <a:pt x="46" y="153"/>
                  <a:pt x="64" y="153"/>
                </a:cubicBezTo>
                <a:cubicBezTo>
                  <a:pt x="67" y="153"/>
                  <a:pt x="71" y="154"/>
                  <a:pt x="74" y="154"/>
                </a:cubicBezTo>
                <a:cubicBezTo>
                  <a:pt x="29" y="80"/>
                  <a:pt x="29" y="80"/>
                  <a:pt x="29" y="80"/>
                </a:cubicBezTo>
                <a:cubicBezTo>
                  <a:pt x="55" y="60"/>
                  <a:pt x="84" y="43"/>
                  <a:pt x="115" y="31"/>
                </a:cubicBezTo>
                <a:cubicBezTo>
                  <a:pt x="167" y="9"/>
                  <a:pt x="221" y="0"/>
                  <a:pt x="278" y="3"/>
                </a:cubicBezTo>
                <a:cubicBezTo>
                  <a:pt x="337" y="7"/>
                  <a:pt x="392" y="23"/>
                  <a:pt x="445" y="52"/>
                </a:cubicBezTo>
                <a:cubicBezTo>
                  <a:pt x="471" y="67"/>
                  <a:pt x="494" y="84"/>
                  <a:pt x="515" y="102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28"/>
          <p:cNvSpPr>
            <a:spLocks/>
          </p:cNvSpPr>
          <p:nvPr/>
        </p:nvSpPr>
        <p:spPr bwMode="auto">
          <a:xfrm flipH="1">
            <a:off x="3771497" y="1835078"/>
            <a:ext cx="1089999" cy="1224661"/>
          </a:xfrm>
          <a:custGeom>
            <a:avLst/>
            <a:gdLst/>
            <a:ahLst/>
            <a:cxnLst>
              <a:cxn ang="0">
                <a:pos x="458" y="345"/>
              </a:cxn>
              <a:cxn ang="0">
                <a:pos x="365" y="403"/>
              </a:cxn>
              <a:cxn ang="0">
                <a:pos x="365" y="402"/>
              </a:cxn>
              <a:cxn ang="0">
                <a:pos x="346" y="356"/>
              </a:cxn>
              <a:cxn ang="0">
                <a:pos x="301" y="338"/>
              </a:cxn>
              <a:cxn ang="0">
                <a:pos x="256" y="356"/>
              </a:cxn>
              <a:cxn ang="0">
                <a:pos x="237" y="402"/>
              </a:cxn>
              <a:cxn ang="0">
                <a:pos x="256" y="447"/>
              </a:cxn>
              <a:cxn ang="0">
                <a:pos x="273" y="459"/>
              </a:cxn>
              <a:cxn ang="0">
                <a:pos x="184" y="515"/>
              </a:cxn>
              <a:cxn ang="0">
                <a:pos x="122" y="411"/>
              </a:cxn>
              <a:cxn ang="0">
                <a:pos x="109" y="429"/>
              </a:cxn>
              <a:cxn ang="0">
                <a:pos x="64" y="448"/>
              </a:cxn>
              <a:cxn ang="0">
                <a:pos x="18" y="429"/>
              </a:cxn>
              <a:cxn ang="0">
                <a:pos x="0" y="385"/>
              </a:cxn>
              <a:cxn ang="0">
                <a:pos x="18" y="339"/>
              </a:cxn>
              <a:cxn ang="0">
                <a:pos x="64" y="321"/>
              </a:cxn>
              <a:cxn ang="0">
                <a:pos x="67" y="321"/>
              </a:cxn>
              <a:cxn ang="0">
                <a:pos x="3" y="213"/>
              </a:cxn>
              <a:cxn ang="0">
                <a:pos x="120" y="141"/>
              </a:cxn>
              <a:cxn ang="0">
                <a:pos x="119" y="155"/>
              </a:cxn>
              <a:cxn ang="0">
                <a:pos x="137" y="200"/>
              </a:cxn>
              <a:cxn ang="0">
                <a:pos x="182" y="218"/>
              </a:cxn>
              <a:cxn ang="0">
                <a:pos x="227" y="200"/>
              </a:cxn>
              <a:cxn ang="0">
                <a:pos x="246" y="155"/>
              </a:cxn>
              <a:cxn ang="0">
                <a:pos x="227" y="109"/>
              </a:cxn>
              <a:cxn ang="0">
                <a:pos x="198" y="92"/>
              </a:cxn>
              <a:cxn ang="0">
                <a:pos x="347" y="0"/>
              </a:cxn>
              <a:cxn ang="0">
                <a:pos x="443" y="159"/>
              </a:cxn>
              <a:cxn ang="0">
                <a:pos x="447" y="305"/>
              </a:cxn>
              <a:cxn ang="0">
                <a:pos x="458" y="345"/>
              </a:cxn>
            </a:cxnLst>
            <a:rect l="0" t="0" r="r" b="b"/>
            <a:pathLst>
              <a:path w="458" h="515">
                <a:moveTo>
                  <a:pt x="458" y="345"/>
                </a:moveTo>
                <a:cubicBezTo>
                  <a:pt x="365" y="403"/>
                  <a:pt x="365" y="403"/>
                  <a:pt x="365" y="403"/>
                </a:cubicBezTo>
                <a:cubicBezTo>
                  <a:pt x="365" y="402"/>
                  <a:pt x="365" y="402"/>
                  <a:pt x="365" y="402"/>
                </a:cubicBezTo>
                <a:cubicBezTo>
                  <a:pt x="365" y="384"/>
                  <a:pt x="358" y="369"/>
                  <a:pt x="346" y="356"/>
                </a:cubicBezTo>
                <a:cubicBezTo>
                  <a:pt x="334" y="344"/>
                  <a:pt x="319" y="338"/>
                  <a:pt x="301" y="338"/>
                </a:cubicBezTo>
                <a:cubicBezTo>
                  <a:pt x="283" y="338"/>
                  <a:pt x="268" y="344"/>
                  <a:pt x="256" y="356"/>
                </a:cubicBezTo>
                <a:cubicBezTo>
                  <a:pt x="243" y="369"/>
                  <a:pt x="237" y="384"/>
                  <a:pt x="237" y="402"/>
                </a:cubicBezTo>
                <a:cubicBezTo>
                  <a:pt x="237" y="419"/>
                  <a:pt x="243" y="434"/>
                  <a:pt x="256" y="447"/>
                </a:cubicBezTo>
                <a:cubicBezTo>
                  <a:pt x="261" y="452"/>
                  <a:pt x="267" y="456"/>
                  <a:pt x="273" y="459"/>
                </a:cubicBezTo>
                <a:cubicBezTo>
                  <a:pt x="184" y="515"/>
                  <a:pt x="184" y="515"/>
                  <a:pt x="184" y="515"/>
                </a:cubicBezTo>
                <a:cubicBezTo>
                  <a:pt x="122" y="411"/>
                  <a:pt x="122" y="411"/>
                  <a:pt x="122" y="411"/>
                </a:cubicBezTo>
                <a:cubicBezTo>
                  <a:pt x="119" y="418"/>
                  <a:pt x="114" y="424"/>
                  <a:pt x="109" y="429"/>
                </a:cubicBezTo>
                <a:cubicBezTo>
                  <a:pt x="96" y="442"/>
                  <a:pt x="81" y="448"/>
                  <a:pt x="64" y="448"/>
                </a:cubicBezTo>
                <a:cubicBezTo>
                  <a:pt x="46" y="448"/>
                  <a:pt x="31" y="442"/>
                  <a:pt x="18" y="429"/>
                </a:cubicBezTo>
                <a:cubicBezTo>
                  <a:pt x="6" y="417"/>
                  <a:pt x="0" y="402"/>
                  <a:pt x="0" y="385"/>
                </a:cubicBezTo>
                <a:cubicBezTo>
                  <a:pt x="0" y="367"/>
                  <a:pt x="6" y="352"/>
                  <a:pt x="18" y="339"/>
                </a:cubicBezTo>
                <a:cubicBezTo>
                  <a:pt x="31" y="327"/>
                  <a:pt x="46" y="321"/>
                  <a:pt x="64" y="321"/>
                </a:cubicBezTo>
                <a:cubicBezTo>
                  <a:pt x="65" y="321"/>
                  <a:pt x="66" y="321"/>
                  <a:pt x="67" y="321"/>
                </a:cubicBezTo>
                <a:cubicBezTo>
                  <a:pt x="3" y="213"/>
                  <a:pt x="3" y="213"/>
                  <a:pt x="3" y="213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19" y="145"/>
                  <a:pt x="119" y="150"/>
                  <a:pt x="119" y="155"/>
                </a:cubicBezTo>
                <a:cubicBezTo>
                  <a:pt x="119" y="172"/>
                  <a:pt x="125" y="187"/>
                  <a:pt x="137" y="200"/>
                </a:cubicBezTo>
                <a:cubicBezTo>
                  <a:pt x="150" y="212"/>
                  <a:pt x="165" y="218"/>
                  <a:pt x="182" y="218"/>
                </a:cubicBezTo>
                <a:cubicBezTo>
                  <a:pt x="200" y="218"/>
                  <a:pt x="215" y="212"/>
                  <a:pt x="227" y="200"/>
                </a:cubicBezTo>
                <a:cubicBezTo>
                  <a:pt x="240" y="187"/>
                  <a:pt x="246" y="172"/>
                  <a:pt x="246" y="155"/>
                </a:cubicBezTo>
                <a:cubicBezTo>
                  <a:pt x="246" y="137"/>
                  <a:pt x="240" y="122"/>
                  <a:pt x="227" y="109"/>
                </a:cubicBezTo>
                <a:cubicBezTo>
                  <a:pt x="219" y="101"/>
                  <a:pt x="209" y="95"/>
                  <a:pt x="198" y="92"/>
                </a:cubicBezTo>
                <a:cubicBezTo>
                  <a:pt x="347" y="0"/>
                  <a:pt x="347" y="0"/>
                  <a:pt x="347" y="0"/>
                </a:cubicBezTo>
                <a:cubicBezTo>
                  <a:pt x="396" y="43"/>
                  <a:pt x="428" y="97"/>
                  <a:pt x="443" y="159"/>
                </a:cubicBezTo>
                <a:cubicBezTo>
                  <a:pt x="454" y="205"/>
                  <a:pt x="456" y="254"/>
                  <a:pt x="447" y="305"/>
                </a:cubicBezTo>
                <a:cubicBezTo>
                  <a:pt x="445" y="314"/>
                  <a:pt x="449" y="328"/>
                  <a:pt x="458" y="34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Freeform: Shape 29"/>
          <p:cNvSpPr>
            <a:spLocks/>
          </p:cNvSpPr>
          <p:nvPr/>
        </p:nvSpPr>
        <p:spPr bwMode="auto">
          <a:xfrm flipH="1">
            <a:off x="3578396" y="2639237"/>
            <a:ext cx="844813" cy="903251"/>
          </a:xfrm>
          <a:custGeom>
            <a:avLst/>
            <a:gdLst/>
            <a:ahLst/>
            <a:cxnLst>
              <a:cxn ang="0">
                <a:pos x="114" y="365"/>
              </a:cxn>
              <a:cxn ang="0">
                <a:pos x="92" y="330"/>
              </a:cxn>
              <a:cxn ang="0">
                <a:pos x="132" y="311"/>
              </a:cxn>
              <a:cxn ang="0">
                <a:pos x="151" y="266"/>
              </a:cxn>
              <a:cxn ang="0">
                <a:pos x="132" y="221"/>
              </a:cxn>
              <a:cxn ang="0">
                <a:pos x="87" y="202"/>
              </a:cxn>
              <a:cxn ang="0">
                <a:pos x="42" y="221"/>
              </a:cxn>
              <a:cxn ang="0">
                <a:pos x="33" y="232"/>
              </a:cxn>
              <a:cxn ang="0">
                <a:pos x="0" y="177"/>
              </a:cxn>
              <a:cxn ang="0">
                <a:pos x="89" y="121"/>
              </a:cxn>
              <a:cxn ang="0">
                <a:pos x="72" y="109"/>
              </a:cxn>
              <a:cxn ang="0">
                <a:pos x="53" y="64"/>
              </a:cxn>
              <a:cxn ang="0">
                <a:pos x="72" y="18"/>
              </a:cxn>
              <a:cxn ang="0">
                <a:pos x="117" y="0"/>
              </a:cxn>
              <a:cxn ang="0">
                <a:pos x="162" y="18"/>
              </a:cxn>
              <a:cxn ang="0">
                <a:pos x="181" y="64"/>
              </a:cxn>
              <a:cxn ang="0">
                <a:pos x="181" y="65"/>
              </a:cxn>
              <a:cxn ang="0">
                <a:pos x="274" y="7"/>
              </a:cxn>
              <a:cxn ang="0">
                <a:pos x="294" y="42"/>
              </a:cxn>
              <a:cxn ang="0">
                <a:pos x="344" y="112"/>
              </a:cxn>
              <a:cxn ang="0">
                <a:pos x="351" y="146"/>
              </a:cxn>
              <a:cxn ang="0">
                <a:pos x="324" y="167"/>
              </a:cxn>
              <a:cxn ang="0">
                <a:pos x="309" y="190"/>
              </a:cxn>
              <a:cxn ang="0">
                <a:pos x="313" y="216"/>
              </a:cxn>
              <a:cxn ang="0">
                <a:pos x="295" y="233"/>
              </a:cxn>
              <a:cxn ang="0">
                <a:pos x="277" y="236"/>
              </a:cxn>
              <a:cxn ang="0">
                <a:pos x="291" y="240"/>
              </a:cxn>
              <a:cxn ang="0">
                <a:pos x="305" y="256"/>
              </a:cxn>
              <a:cxn ang="0">
                <a:pos x="287" y="276"/>
              </a:cxn>
              <a:cxn ang="0">
                <a:pos x="269" y="285"/>
              </a:cxn>
              <a:cxn ang="0">
                <a:pos x="264" y="314"/>
              </a:cxn>
              <a:cxn ang="0">
                <a:pos x="253" y="361"/>
              </a:cxn>
              <a:cxn ang="0">
                <a:pos x="235" y="378"/>
              </a:cxn>
              <a:cxn ang="0">
                <a:pos x="214" y="379"/>
              </a:cxn>
              <a:cxn ang="0">
                <a:pos x="177" y="372"/>
              </a:cxn>
              <a:cxn ang="0">
                <a:pos x="117" y="366"/>
              </a:cxn>
              <a:cxn ang="0">
                <a:pos x="114" y="365"/>
              </a:cxn>
            </a:cxnLst>
            <a:rect l="0" t="0" r="r" b="b"/>
            <a:pathLst>
              <a:path w="355" h="380">
                <a:moveTo>
                  <a:pt x="114" y="365"/>
                </a:moveTo>
                <a:cubicBezTo>
                  <a:pt x="92" y="330"/>
                  <a:pt x="92" y="330"/>
                  <a:pt x="92" y="330"/>
                </a:cubicBezTo>
                <a:cubicBezTo>
                  <a:pt x="108" y="329"/>
                  <a:pt x="121" y="323"/>
                  <a:pt x="132" y="311"/>
                </a:cubicBezTo>
                <a:cubicBezTo>
                  <a:pt x="145" y="299"/>
                  <a:pt x="151" y="284"/>
                  <a:pt x="151" y="266"/>
                </a:cubicBezTo>
                <a:cubicBezTo>
                  <a:pt x="151" y="249"/>
                  <a:pt x="145" y="233"/>
                  <a:pt x="132" y="221"/>
                </a:cubicBezTo>
                <a:cubicBezTo>
                  <a:pt x="120" y="209"/>
                  <a:pt x="105" y="202"/>
                  <a:pt x="87" y="202"/>
                </a:cubicBezTo>
                <a:cubicBezTo>
                  <a:pt x="70" y="202"/>
                  <a:pt x="54" y="209"/>
                  <a:pt x="42" y="221"/>
                </a:cubicBezTo>
                <a:cubicBezTo>
                  <a:pt x="38" y="224"/>
                  <a:pt x="36" y="228"/>
                  <a:pt x="33" y="232"/>
                </a:cubicBezTo>
                <a:cubicBezTo>
                  <a:pt x="0" y="177"/>
                  <a:pt x="0" y="177"/>
                  <a:pt x="0" y="177"/>
                </a:cubicBezTo>
                <a:cubicBezTo>
                  <a:pt x="89" y="121"/>
                  <a:pt x="89" y="121"/>
                  <a:pt x="89" y="121"/>
                </a:cubicBezTo>
                <a:cubicBezTo>
                  <a:pt x="83" y="118"/>
                  <a:pt x="77" y="114"/>
                  <a:pt x="72" y="109"/>
                </a:cubicBezTo>
                <a:cubicBezTo>
                  <a:pt x="59" y="96"/>
                  <a:pt x="53" y="81"/>
                  <a:pt x="53" y="64"/>
                </a:cubicBezTo>
                <a:cubicBezTo>
                  <a:pt x="53" y="46"/>
                  <a:pt x="59" y="31"/>
                  <a:pt x="72" y="18"/>
                </a:cubicBezTo>
                <a:cubicBezTo>
                  <a:pt x="84" y="6"/>
                  <a:pt x="99" y="0"/>
                  <a:pt x="117" y="0"/>
                </a:cubicBezTo>
                <a:cubicBezTo>
                  <a:pt x="135" y="0"/>
                  <a:pt x="150" y="6"/>
                  <a:pt x="162" y="18"/>
                </a:cubicBezTo>
                <a:cubicBezTo>
                  <a:pt x="174" y="31"/>
                  <a:pt x="181" y="46"/>
                  <a:pt x="181" y="64"/>
                </a:cubicBezTo>
                <a:cubicBezTo>
                  <a:pt x="181" y="64"/>
                  <a:pt x="181" y="64"/>
                  <a:pt x="181" y="65"/>
                </a:cubicBezTo>
                <a:cubicBezTo>
                  <a:pt x="274" y="7"/>
                  <a:pt x="274" y="7"/>
                  <a:pt x="274" y="7"/>
                </a:cubicBezTo>
                <a:cubicBezTo>
                  <a:pt x="279" y="17"/>
                  <a:pt x="286" y="29"/>
                  <a:pt x="294" y="42"/>
                </a:cubicBezTo>
                <a:cubicBezTo>
                  <a:pt x="321" y="79"/>
                  <a:pt x="338" y="102"/>
                  <a:pt x="344" y="112"/>
                </a:cubicBezTo>
                <a:cubicBezTo>
                  <a:pt x="353" y="127"/>
                  <a:pt x="355" y="138"/>
                  <a:pt x="351" y="146"/>
                </a:cubicBezTo>
                <a:cubicBezTo>
                  <a:pt x="348" y="154"/>
                  <a:pt x="339" y="160"/>
                  <a:pt x="324" y="167"/>
                </a:cubicBezTo>
                <a:cubicBezTo>
                  <a:pt x="312" y="172"/>
                  <a:pt x="307" y="180"/>
                  <a:pt x="309" y="190"/>
                </a:cubicBezTo>
                <a:cubicBezTo>
                  <a:pt x="309" y="196"/>
                  <a:pt x="311" y="204"/>
                  <a:pt x="313" y="216"/>
                </a:cubicBezTo>
                <a:cubicBezTo>
                  <a:pt x="313" y="223"/>
                  <a:pt x="307" y="229"/>
                  <a:pt x="295" y="233"/>
                </a:cubicBezTo>
                <a:cubicBezTo>
                  <a:pt x="289" y="235"/>
                  <a:pt x="283" y="236"/>
                  <a:pt x="277" y="236"/>
                </a:cubicBezTo>
                <a:cubicBezTo>
                  <a:pt x="282" y="237"/>
                  <a:pt x="286" y="238"/>
                  <a:pt x="291" y="240"/>
                </a:cubicBezTo>
                <a:cubicBezTo>
                  <a:pt x="301" y="244"/>
                  <a:pt x="305" y="249"/>
                  <a:pt x="305" y="256"/>
                </a:cubicBezTo>
                <a:cubicBezTo>
                  <a:pt x="305" y="263"/>
                  <a:pt x="299" y="270"/>
                  <a:pt x="287" y="276"/>
                </a:cubicBezTo>
                <a:cubicBezTo>
                  <a:pt x="281" y="280"/>
                  <a:pt x="275" y="283"/>
                  <a:pt x="269" y="285"/>
                </a:cubicBezTo>
                <a:cubicBezTo>
                  <a:pt x="264" y="289"/>
                  <a:pt x="263" y="299"/>
                  <a:pt x="264" y="314"/>
                </a:cubicBezTo>
                <a:cubicBezTo>
                  <a:pt x="265" y="332"/>
                  <a:pt x="261" y="347"/>
                  <a:pt x="253" y="361"/>
                </a:cubicBezTo>
                <a:cubicBezTo>
                  <a:pt x="247" y="370"/>
                  <a:pt x="241" y="376"/>
                  <a:pt x="235" y="378"/>
                </a:cubicBezTo>
                <a:cubicBezTo>
                  <a:pt x="230" y="380"/>
                  <a:pt x="223" y="380"/>
                  <a:pt x="214" y="379"/>
                </a:cubicBezTo>
                <a:cubicBezTo>
                  <a:pt x="208" y="378"/>
                  <a:pt x="196" y="375"/>
                  <a:pt x="177" y="372"/>
                </a:cubicBezTo>
                <a:cubicBezTo>
                  <a:pt x="158" y="368"/>
                  <a:pt x="138" y="366"/>
                  <a:pt x="117" y="366"/>
                </a:cubicBezTo>
                <a:cubicBezTo>
                  <a:pt x="116" y="365"/>
                  <a:pt x="115" y="365"/>
                  <a:pt x="114" y="365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30"/>
          <p:cNvSpPr>
            <a:spLocks/>
          </p:cNvSpPr>
          <p:nvPr/>
        </p:nvSpPr>
        <p:spPr bwMode="auto">
          <a:xfrm flipH="1">
            <a:off x="4423208" y="2341965"/>
            <a:ext cx="1088729" cy="1156059"/>
          </a:xfrm>
          <a:custGeom>
            <a:avLst/>
            <a:gdLst/>
            <a:ahLst/>
            <a:cxnLst>
              <a:cxn ang="0">
                <a:pos x="457" y="302"/>
              </a:cxn>
              <a:cxn ang="0">
                <a:pos x="367" y="357"/>
              </a:cxn>
              <a:cxn ang="0">
                <a:pos x="382" y="368"/>
              </a:cxn>
              <a:cxn ang="0">
                <a:pos x="400" y="414"/>
              </a:cxn>
              <a:cxn ang="0">
                <a:pos x="382" y="458"/>
              </a:cxn>
              <a:cxn ang="0">
                <a:pos x="337" y="477"/>
              </a:cxn>
              <a:cxn ang="0">
                <a:pos x="291" y="458"/>
              </a:cxn>
              <a:cxn ang="0">
                <a:pos x="273" y="416"/>
              </a:cxn>
              <a:cxn ang="0">
                <a:pos x="158" y="486"/>
              </a:cxn>
              <a:cxn ang="0">
                <a:pos x="148" y="435"/>
              </a:cxn>
              <a:cxn ang="0">
                <a:pos x="139" y="403"/>
              </a:cxn>
              <a:cxn ang="0">
                <a:pos x="108" y="372"/>
              </a:cxn>
              <a:cxn ang="0">
                <a:pos x="45" y="283"/>
              </a:cxn>
              <a:cxn ang="0">
                <a:pos x="0" y="172"/>
              </a:cxn>
              <a:cxn ang="0">
                <a:pos x="83" y="120"/>
              </a:cxn>
              <a:cxn ang="0">
                <a:pos x="83" y="125"/>
              </a:cxn>
              <a:cxn ang="0">
                <a:pos x="101" y="170"/>
              </a:cxn>
              <a:cxn ang="0">
                <a:pos x="146" y="188"/>
              </a:cxn>
              <a:cxn ang="0">
                <a:pos x="191" y="170"/>
              </a:cxn>
              <a:cxn ang="0">
                <a:pos x="210" y="125"/>
              </a:cxn>
              <a:cxn ang="0">
                <a:pos x="191" y="79"/>
              </a:cxn>
              <a:cxn ang="0">
                <a:pos x="171" y="65"/>
              </a:cxn>
              <a:cxn ang="0">
                <a:pos x="276" y="0"/>
              </a:cxn>
              <a:cxn ang="0">
                <a:pos x="340" y="108"/>
              </a:cxn>
              <a:cxn ang="0">
                <a:pos x="337" y="108"/>
              </a:cxn>
              <a:cxn ang="0">
                <a:pos x="291" y="126"/>
              </a:cxn>
              <a:cxn ang="0">
                <a:pos x="273" y="172"/>
              </a:cxn>
              <a:cxn ang="0">
                <a:pos x="291" y="216"/>
              </a:cxn>
              <a:cxn ang="0">
                <a:pos x="337" y="235"/>
              </a:cxn>
              <a:cxn ang="0">
                <a:pos x="382" y="216"/>
              </a:cxn>
              <a:cxn ang="0">
                <a:pos x="395" y="198"/>
              </a:cxn>
              <a:cxn ang="0">
                <a:pos x="457" y="302"/>
              </a:cxn>
            </a:cxnLst>
            <a:rect l="0" t="0" r="r" b="b"/>
            <a:pathLst>
              <a:path w="457" h="486">
                <a:moveTo>
                  <a:pt x="457" y="302"/>
                </a:moveTo>
                <a:cubicBezTo>
                  <a:pt x="367" y="357"/>
                  <a:pt x="367" y="357"/>
                  <a:pt x="367" y="357"/>
                </a:cubicBezTo>
                <a:cubicBezTo>
                  <a:pt x="372" y="360"/>
                  <a:pt x="377" y="364"/>
                  <a:pt x="382" y="368"/>
                </a:cubicBezTo>
                <a:cubicBezTo>
                  <a:pt x="394" y="381"/>
                  <a:pt x="400" y="396"/>
                  <a:pt x="400" y="414"/>
                </a:cubicBezTo>
                <a:cubicBezTo>
                  <a:pt x="400" y="431"/>
                  <a:pt x="394" y="446"/>
                  <a:pt x="382" y="458"/>
                </a:cubicBezTo>
                <a:cubicBezTo>
                  <a:pt x="369" y="471"/>
                  <a:pt x="354" y="477"/>
                  <a:pt x="337" y="477"/>
                </a:cubicBezTo>
                <a:cubicBezTo>
                  <a:pt x="319" y="477"/>
                  <a:pt x="304" y="471"/>
                  <a:pt x="291" y="458"/>
                </a:cubicBezTo>
                <a:cubicBezTo>
                  <a:pt x="280" y="447"/>
                  <a:pt x="273" y="432"/>
                  <a:pt x="273" y="416"/>
                </a:cubicBezTo>
                <a:cubicBezTo>
                  <a:pt x="158" y="486"/>
                  <a:pt x="158" y="486"/>
                  <a:pt x="158" y="486"/>
                </a:cubicBezTo>
                <a:cubicBezTo>
                  <a:pt x="156" y="469"/>
                  <a:pt x="152" y="452"/>
                  <a:pt x="148" y="435"/>
                </a:cubicBezTo>
                <a:cubicBezTo>
                  <a:pt x="139" y="403"/>
                  <a:pt x="139" y="403"/>
                  <a:pt x="139" y="403"/>
                </a:cubicBezTo>
                <a:cubicBezTo>
                  <a:pt x="108" y="372"/>
                  <a:pt x="108" y="372"/>
                  <a:pt x="108" y="372"/>
                </a:cubicBezTo>
                <a:cubicBezTo>
                  <a:pt x="84" y="345"/>
                  <a:pt x="63" y="315"/>
                  <a:pt x="45" y="283"/>
                </a:cubicBezTo>
                <a:cubicBezTo>
                  <a:pt x="25" y="246"/>
                  <a:pt x="9" y="209"/>
                  <a:pt x="0" y="172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3" y="122"/>
                  <a:pt x="83" y="123"/>
                  <a:pt x="83" y="125"/>
                </a:cubicBezTo>
                <a:cubicBezTo>
                  <a:pt x="83" y="142"/>
                  <a:pt x="89" y="157"/>
                  <a:pt x="101" y="170"/>
                </a:cubicBezTo>
                <a:cubicBezTo>
                  <a:pt x="114" y="182"/>
                  <a:pt x="129" y="188"/>
                  <a:pt x="146" y="188"/>
                </a:cubicBezTo>
                <a:cubicBezTo>
                  <a:pt x="164" y="188"/>
                  <a:pt x="179" y="182"/>
                  <a:pt x="191" y="170"/>
                </a:cubicBezTo>
                <a:cubicBezTo>
                  <a:pt x="204" y="157"/>
                  <a:pt x="210" y="142"/>
                  <a:pt x="210" y="125"/>
                </a:cubicBezTo>
                <a:cubicBezTo>
                  <a:pt x="210" y="107"/>
                  <a:pt x="204" y="92"/>
                  <a:pt x="191" y="79"/>
                </a:cubicBezTo>
                <a:cubicBezTo>
                  <a:pt x="185" y="73"/>
                  <a:pt x="178" y="68"/>
                  <a:pt x="171" y="65"/>
                </a:cubicBezTo>
                <a:cubicBezTo>
                  <a:pt x="276" y="0"/>
                  <a:pt x="276" y="0"/>
                  <a:pt x="276" y="0"/>
                </a:cubicBezTo>
                <a:cubicBezTo>
                  <a:pt x="340" y="108"/>
                  <a:pt x="340" y="108"/>
                  <a:pt x="340" y="108"/>
                </a:cubicBezTo>
                <a:cubicBezTo>
                  <a:pt x="339" y="108"/>
                  <a:pt x="338" y="108"/>
                  <a:pt x="337" y="108"/>
                </a:cubicBezTo>
                <a:cubicBezTo>
                  <a:pt x="319" y="108"/>
                  <a:pt x="304" y="114"/>
                  <a:pt x="291" y="126"/>
                </a:cubicBezTo>
                <a:cubicBezTo>
                  <a:pt x="279" y="139"/>
                  <a:pt x="273" y="154"/>
                  <a:pt x="273" y="172"/>
                </a:cubicBezTo>
                <a:cubicBezTo>
                  <a:pt x="273" y="189"/>
                  <a:pt x="279" y="204"/>
                  <a:pt x="291" y="216"/>
                </a:cubicBezTo>
                <a:cubicBezTo>
                  <a:pt x="304" y="229"/>
                  <a:pt x="319" y="235"/>
                  <a:pt x="337" y="235"/>
                </a:cubicBezTo>
                <a:cubicBezTo>
                  <a:pt x="354" y="235"/>
                  <a:pt x="369" y="229"/>
                  <a:pt x="382" y="216"/>
                </a:cubicBezTo>
                <a:cubicBezTo>
                  <a:pt x="387" y="211"/>
                  <a:pt x="392" y="205"/>
                  <a:pt x="395" y="198"/>
                </a:cubicBezTo>
                <a:lnTo>
                  <a:pt x="457" y="302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31"/>
          <p:cNvSpPr>
            <a:spLocks/>
          </p:cNvSpPr>
          <p:nvPr/>
        </p:nvSpPr>
        <p:spPr bwMode="auto">
          <a:xfrm flipH="1">
            <a:off x="4063687" y="3059739"/>
            <a:ext cx="1171304" cy="948985"/>
          </a:xfrm>
          <a:custGeom>
            <a:avLst/>
            <a:gdLst/>
            <a:ahLst/>
            <a:cxnLst>
              <a:cxn ang="0">
                <a:pos x="455" y="188"/>
              </a:cxn>
              <a:cxn ang="0">
                <a:pos x="371" y="286"/>
              </a:cxn>
              <a:cxn ang="0">
                <a:pos x="361" y="387"/>
              </a:cxn>
              <a:cxn ang="0">
                <a:pos x="363" y="399"/>
              </a:cxn>
              <a:cxn ang="0">
                <a:pos x="0" y="399"/>
              </a:cxn>
              <a:cxn ang="0">
                <a:pos x="45" y="209"/>
              </a:cxn>
              <a:cxn ang="0">
                <a:pos x="42" y="184"/>
              </a:cxn>
              <a:cxn ang="0">
                <a:pos x="157" y="114"/>
              </a:cxn>
              <a:cxn ang="0">
                <a:pos x="175" y="156"/>
              </a:cxn>
              <a:cxn ang="0">
                <a:pos x="221" y="175"/>
              </a:cxn>
              <a:cxn ang="0">
                <a:pos x="266" y="156"/>
              </a:cxn>
              <a:cxn ang="0">
                <a:pos x="284" y="112"/>
              </a:cxn>
              <a:cxn ang="0">
                <a:pos x="266" y="66"/>
              </a:cxn>
              <a:cxn ang="0">
                <a:pos x="251" y="55"/>
              </a:cxn>
              <a:cxn ang="0">
                <a:pos x="341" y="0"/>
              </a:cxn>
              <a:cxn ang="0">
                <a:pos x="374" y="55"/>
              </a:cxn>
              <a:cxn ang="0">
                <a:pos x="383" y="44"/>
              </a:cxn>
              <a:cxn ang="0">
                <a:pos x="428" y="25"/>
              </a:cxn>
              <a:cxn ang="0">
                <a:pos x="473" y="44"/>
              </a:cxn>
              <a:cxn ang="0">
                <a:pos x="492" y="89"/>
              </a:cxn>
              <a:cxn ang="0">
                <a:pos x="473" y="134"/>
              </a:cxn>
              <a:cxn ang="0">
                <a:pos x="433" y="153"/>
              </a:cxn>
              <a:cxn ang="0">
                <a:pos x="455" y="188"/>
              </a:cxn>
            </a:cxnLst>
            <a:rect l="0" t="0" r="r" b="b"/>
            <a:pathLst>
              <a:path w="492" h="399">
                <a:moveTo>
                  <a:pt x="455" y="188"/>
                </a:moveTo>
                <a:cubicBezTo>
                  <a:pt x="414" y="188"/>
                  <a:pt x="386" y="221"/>
                  <a:pt x="371" y="286"/>
                </a:cubicBezTo>
                <a:cubicBezTo>
                  <a:pt x="364" y="320"/>
                  <a:pt x="360" y="353"/>
                  <a:pt x="361" y="387"/>
                </a:cubicBezTo>
                <a:cubicBezTo>
                  <a:pt x="363" y="399"/>
                  <a:pt x="363" y="399"/>
                  <a:pt x="363" y="399"/>
                </a:cubicBezTo>
                <a:cubicBezTo>
                  <a:pt x="0" y="399"/>
                  <a:pt x="0" y="399"/>
                  <a:pt x="0" y="399"/>
                </a:cubicBezTo>
                <a:cubicBezTo>
                  <a:pt x="38" y="354"/>
                  <a:pt x="53" y="290"/>
                  <a:pt x="45" y="209"/>
                </a:cubicBezTo>
                <a:cubicBezTo>
                  <a:pt x="45" y="201"/>
                  <a:pt x="44" y="193"/>
                  <a:pt x="42" y="18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7" y="130"/>
                  <a:pt x="164" y="145"/>
                  <a:pt x="175" y="156"/>
                </a:cubicBezTo>
                <a:cubicBezTo>
                  <a:pt x="188" y="169"/>
                  <a:pt x="203" y="175"/>
                  <a:pt x="221" y="175"/>
                </a:cubicBezTo>
                <a:cubicBezTo>
                  <a:pt x="238" y="175"/>
                  <a:pt x="253" y="169"/>
                  <a:pt x="266" y="156"/>
                </a:cubicBezTo>
                <a:cubicBezTo>
                  <a:pt x="278" y="144"/>
                  <a:pt x="284" y="129"/>
                  <a:pt x="284" y="112"/>
                </a:cubicBezTo>
                <a:cubicBezTo>
                  <a:pt x="284" y="94"/>
                  <a:pt x="278" y="79"/>
                  <a:pt x="266" y="66"/>
                </a:cubicBezTo>
                <a:cubicBezTo>
                  <a:pt x="261" y="62"/>
                  <a:pt x="256" y="58"/>
                  <a:pt x="251" y="55"/>
                </a:cubicBezTo>
                <a:cubicBezTo>
                  <a:pt x="341" y="0"/>
                  <a:pt x="341" y="0"/>
                  <a:pt x="341" y="0"/>
                </a:cubicBezTo>
                <a:cubicBezTo>
                  <a:pt x="374" y="55"/>
                  <a:pt x="374" y="55"/>
                  <a:pt x="374" y="55"/>
                </a:cubicBezTo>
                <a:cubicBezTo>
                  <a:pt x="377" y="51"/>
                  <a:pt x="379" y="47"/>
                  <a:pt x="383" y="44"/>
                </a:cubicBezTo>
                <a:cubicBezTo>
                  <a:pt x="395" y="32"/>
                  <a:pt x="411" y="25"/>
                  <a:pt x="428" y="25"/>
                </a:cubicBezTo>
                <a:cubicBezTo>
                  <a:pt x="446" y="25"/>
                  <a:pt x="461" y="32"/>
                  <a:pt x="473" y="44"/>
                </a:cubicBezTo>
                <a:cubicBezTo>
                  <a:pt x="486" y="56"/>
                  <a:pt x="492" y="72"/>
                  <a:pt x="492" y="89"/>
                </a:cubicBezTo>
                <a:cubicBezTo>
                  <a:pt x="492" y="107"/>
                  <a:pt x="486" y="122"/>
                  <a:pt x="473" y="134"/>
                </a:cubicBezTo>
                <a:cubicBezTo>
                  <a:pt x="462" y="146"/>
                  <a:pt x="449" y="152"/>
                  <a:pt x="433" y="153"/>
                </a:cubicBezTo>
                <a:lnTo>
                  <a:pt x="455" y="188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Freeform: Shape 32"/>
          <p:cNvSpPr>
            <a:spLocks/>
          </p:cNvSpPr>
          <p:nvPr/>
        </p:nvSpPr>
        <p:spPr bwMode="auto">
          <a:xfrm flipH="1">
            <a:off x="4853873" y="1782991"/>
            <a:ext cx="697447" cy="1006153"/>
          </a:xfrm>
          <a:custGeom>
            <a:avLst/>
            <a:gdLst/>
            <a:ahLst/>
            <a:cxnLst>
              <a:cxn ang="0">
                <a:pos x="17" y="407"/>
              </a:cxn>
              <a:cxn ang="0">
                <a:pos x="18" y="207"/>
              </a:cxn>
              <a:cxn ang="0">
                <a:pos x="101" y="47"/>
              </a:cxn>
              <a:cxn ang="0">
                <a:pos x="151" y="0"/>
              </a:cxn>
              <a:cxn ang="0">
                <a:pos x="196" y="74"/>
              </a:cxn>
              <a:cxn ang="0">
                <a:pos x="186" y="73"/>
              </a:cxn>
              <a:cxn ang="0">
                <a:pos x="140" y="92"/>
              </a:cxn>
              <a:cxn ang="0">
                <a:pos x="122" y="137"/>
              </a:cxn>
              <a:cxn ang="0">
                <a:pos x="140" y="182"/>
              </a:cxn>
              <a:cxn ang="0">
                <a:pos x="186" y="201"/>
              </a:cxn>
              <a:cxn ang="0">
                <a:pos x="231" y="182"/>
              </a:cxn>
              <a:cxn ang="0">
                <a:pos x="246" y="158"/>
              </a:cxn>
              <a:cxn ang="0">
                <a:pos x="293" y="235"/>
              </a:cxn>
              <a:cxn ang="0">
                <a:pos x="188" y="300"/>
              </a:cxn>
              <a:cxn ang="0">
                <a:pos x="208" y="314"/>
              </a:cxn>
              <a:cxn ang="0">
                <a:pos x="227" y="360"/>
              </a:cxn>
              <a:cxn ang="0">
                <a:pos x="208" y="405"/>
              </a:cxn>
              <a:cxn ang="0">
                <a:pos x="163" y="423"/>
              </a:cxn>
              <a:cxn ang="0">
                <a:pos x="118" y="405"/>
              </a:cxn>
              <a:cxn ang="0">
                <a:pos x="100" y="360"/>
              </a:cxn>
              <a:cxn ang="0">
                <a:pos x="100" y="355"/>
              </a:cxn>
              <a:cxn ang="0">
                <a:pos x="17" y="407"/>
              </a:cxn>
            </a:cxnLst>
            <a:rect l="0" t="0" r="r" b="b"/>
            <a:pathLst>
              <a:path w="293" h="423">
                <a:moveTo>
                  <a:pt x="17" y="407"/>
                </a:moveTo>
                <a:cubicBezTo>
                  <a:pt x="0" y="341"/>
                  <a:pt x="1" y="275"/>
                  <a:pt x="18" y="207"/>
                </a:cubicBezTo>
                <a:cubicBezTo>
                  <a:pt x="33" y="145"/>
                  <a:pt x="61" y="92"/>
                  <a:pt x="101" y="47"/>
                </a:cubicBezTo>
                <a:cubicBezTo>
                  <a:pt x="116" y="29"/>
                  <a:pt x="133" y="14"/>
                  <a:pt x="151" y="0"/>
                </a:cubicBezTo>
                <a:cubicBezTo>
                  <a:pt x="196" y="74"/>
                  <a:pt x="196" y="74"/>
                  <a:pt x="196" y="74"/>
                </a:cubicBezTo>
                <a:cubicBezTo>
                  <a:pt x="193" y="74"/>
                  <a:pt x="189" y="73"/>
                  <a:pt x="186" y="73"/>
                </a:cubicBezTo>
                <a:cubicBezTo>
                  <a:pt x="168" y="73"/>
                  <a:pt x="153" y="80"/>
                  <a:pt x="140" y="92"/>
                </a:cubicBezTo>
                <a:cubicBezTo>
                  <a:pt x="128" y="104"/>
                  <a:pt x="122" y="120"/>
                  <a:pt x="122" y="137"/>
                </a:cubicBezTo>
                <a:cubicBezTo>
                  <a:pt x="122" y="155"/>
                  <a:pt x="128" y="170"/>
                  <a:pt x="140" y="182"/>
                </a:cubicBezTo>
                <a:cubicBezTo>
                  <a:pt x="153" y="195"/>
                  <a:pt x="168" y="201"/>
                  <a:pt x="186" y="201"/>
                </a:cubicBezTo>
                <a:cubicBezTo>
                  <a:pt x="203" y="201"/>
                  <a:pt x="218" y="195"/>
                  <a:pt x="231" y="182"/>
                </a:cubicBezTo>
                <a:cubicBezTo>
                  <a:pt x="238" y="175"/>
                  <a:pt x="243" y="167"/>
                  <a:pt x="246" y="158"/>
                </a:cubicBezTo>
                <a:cubicBezTo>
                  <a:pt x="293" y="235"/>
                  <a:pt x="293" y="235"/>
                  <a:pt x="293" y="235"/>
                </a:cubicBezTo>
                <a:cubicBezTo>
                  <a:pt x="188" y="300"/>
                  <a:pt x="188" y="300"/>
                  <a:pt x="188" y="300"/>
                </a:cubicBezTo>
                <a:cubicBezTo>
                  <a:pt x="195" y="303"/>
                  <a:pt x="202" y="308"/>
                  <a:pt x="208" y="314"/>
                </a:cubicBezTo>
                <a:cubicBezTo>
                  <a:pt x="221" y="327"/>
                  <a:pt x="227" y="342"/>
                  <a:pt x="227" y="360"/>
                </a:cubicBezTo>
                <a:cubicBezTo>
                  <a:pt x="227" y="377"/>
                  <a:pt x="221" y="392"/>
                  <a:pt x="208" y="405"/>
                </a:cubicBezTo>
                <a:cubicBezTo>
                  <a:pt x="196" y="417"/>
                  <a:pt x="181" y="423"/>
                  <a:pt x="163" y="423"/>
                </a:cubicBezTo>
                <a:cubicBezTo>
                  <a:pt x="146" y="423"/>
                  <a:pt x="131" y="417"/>
                  <a:pt x="118" y="405"/>
                </a:cubicBezTo>
                <a:cubicBezTo>
                  <a:pt x="106" y="392"/>
                  <a:pt x="100" y="377"/>
                  <a:pt x="100" y="360"/>
                </a:cubicBezTo>
                <a:cubicBezTo>
                  <a:pt x="100" y="358"/>
                  <a:pt x="100" y="357"/>
                  <a:pt x="100" y="355"/>
                </a:cubicBezTo>
                <a:lnTo>
                  <a:pt x="17" y="40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TextBox 45"/>
          <p:cNvSpPr txBox="1">
            <a:spLocks/>
          </p:cNvSpPr>
          <p:nvPr/>
        </p:nvSpPr>
        <p:spPr>
          <a:xfrm>
            <a:off x="3803423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7" name="TextBox 46"/>
          <p:cNvSpPr txBox="1">
            <a:spLocks/>
          </p:cNvSpPr>
          <p:nvPr/>
        </p:nvSpPr>
        <p:spPr>
          <a:xfrm>
            <a:off x="4515274" y="1612969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8" name="TextBox 47"/>
          <p:cNvSpPr txBox="1">
            <a:spLocks/>
          </p:cNvSpPr>
          <p:nvPr/>
        </p:nvSpPr>
        <p:spPr>
          <a:xfrm>
            <a:off x="5135462" y="2099913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9" name="TextBox 48"/>
          <p:cNvSpPr txBox="1">
            <a:spLocks/>
          </p:cNvSpPr>
          <p:nvPr/>
        </p:nvSpPr>
        <p:spPr>
          <a:xfrm>
            <a:off x="4137473" y="2163793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0" name="TextBox 49"/>
          <p:cNvSpPr txBox="1">
            <a:spLocks/>
          </p:cNvSpPr>
          <p:nvPr/>
        </p:nvSpPr>
        <p:spPr>
          <a:xfrm>
            <a:off x="4853471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21" name="TextBox 50"/>
          <p:cNvSpPr txBox="1">
            <a:spLocks/>
          </p:cNvSpPr>
          <p:nvPr/>
        </p:nvSpPr>
        <p:spPr>
          <a:xfrm>
            <a:off x="4575760" y="3426348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06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4724" y="1646118"/>
            <a:ext cx="7826663" cy="2286144"/>
            <a:chOff x="654724" y="1646118"/>
            <a:chExt cx="7826663" cy="2286144"/>
          </a:xfrm>
        </p:grpSpPr>
        <p:sp>
          <p:nvSpPr>
            <p:cNvPr id="10" name="Freeform: Shape 34"/>
            <p:cNvSpPr>
              <a:spLocks/>
            </p:cNvSpPr>
            <p:nvPr/>
          </p:nvSpPr>
          <p:spPr bwMode="auto">
            <a:xfrm>
              <a:off x="654724" y="1827465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35"/>
            <p:cNvSpPr>
              <a:spLocks/>
            </p:cNvSpPr>
            <p:nvPr/>
          </p:nvSpPr>
          <p:spPr bwMode="auto">
            <a:xfrm>
              <a:off x="654724" y="2636697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36"/>
            <p:cNvSpPr>
              <a:spLocks/>
            </p:cNvSpPr>
            <p:nvPr/>
          </p:nvSpPr>
          <p:spPr bwMode="auto">
            <a:xfrm>
              <a:off x="654724" y="3449982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37"/>
            <p:cNvSpPr>
              <a:spLocks/>
            </p:cNvSpPr>
            <p:nvPr/>
          </p:nvSpPr>
          <p:spPr bwMode="auto">
            <a:xfrm>
              <a:off x="8170419" y="184120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38"/>
            <p:cNvSpPr>
              <a:spLocks/>
            </p:cNvSpPr>
            <p:nvPr/>
          </p:nvSpPr>
          <p:spPr bwMode="auto">
            <a:xfrm>
              <a:off x="8170419" y="2656713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39"/>
            <p:cNvSpPr>
              <a:spLocks/>
            </p:cNvSpPr>
            <p:nvPr/>
          </p:nvSpPr>
          <p:spPr bwMode="auto">
            <a:xfrm>
              <a:off x="8170419" y="345994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4"/>
            <p:cNvGrpSpPr/>
            <p:nvPr/>
          </p:nvGrpSpPr>
          <p:grpSpPr>
            <a:xfrm>
              <a:off x="965692" y="1646118"/>
              <a:ext cx="2381607" cy="653593"/>
              <a:chOff x="1398307" y="2180815"/>
              <a:chExt cx="3175476" cy="871457"/>
            </a:xfrm>
          </p:grpSpPr>
          <p:sp>
            <p:nvSpPr>
              <p:cNvPr id="38" name="TextBox 33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9" name="Rectangle 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3" name="Group 51"/>
            <p:cNvGrpSpPr/>
            <p:nvPr/>
          </p:nvGrpSpPr>
          <p:grpSpPr>
            <a:xfrm>
              <a:off x="965692" y="2462347"/>
              <a:ext cx="2381607" cy="653593"/>
              <a:chOff x="1398307" y="2180815"/>
              <a:chExt cx="3175476" cy="871457"/>
            </a:xfrm>
          </p:grpSpPr>
          <p:sp>
            <p:nvSpPr>
              <p:cNvPr id="36" name="TextBox 52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7" name="Rectangle 5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4" name="Group 54"/>
            <p:cNvGrpSpPr/>
            <p:nvPr/>
          </p:nvGrpSpPr>
          <p:grpSpPr>
            <a:xfrm>
              <a:off x="965692" y="3278669"/>
              <a:ext cx="2381607" cy="653593"/>
              <a:chOff x="1398307" y="2180815"/>
              <a:chExt cx="3175476" cy="871457"/>
            </a:xfrm>
          </p:grpSpPr>
          <p:sp>
            <p:nvSpPr>
              <p:cNvPr id="34" name="TextBox 55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Rectangle 56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5" name="Group 57"/>
            <p:cNvGrpSpPr/>
            <p:nvPr/>
          </p:nvGrpSpPr>
          <p:grpSpPr>
            <a:xfrm>
              <a:off x="5785904" y="1646118"/>
              <a:ext cx="2381607" cy="653593"/>
              <a:chOff x="1398307" y="2180815"/>
              <a:chExt cx="3175476" cy="871457"/>
            </a:xfrm>
          </p:grpSpPr>
          <p:sp>
            <p:nvSpPr>
              <p:cNvPr id="32" name="TextBox 58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Rectangle 59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6" name="Group 60"/>
            <p:cNvGrpSpPr/>
            <p:nvPr/>
          </p:nvGrpSpPr>
          <p:grpSpPr>
            <a:xfrm>
              <a:off x="5785904" y="2462347"/>
              <a:ext cx="2381607" cy="653593"/>
              <a:chOff x="1398307" y="2180815"/>
              <a:chExt cx="3175476" cy="871457"/>
            </a:xfrm>
          </p:grpSpPr>
          <p:sp>
            <p:nvSpPr>
              <p:cNvPr id="30" name="TextBox 61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5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1" name="Rectangle 62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7" name="Group 63"/>
            <p:cNvGrpSpPr/>
            <p:nvPr/>
          </p:nvGrpSpPr>
          <p:grpSpPr>
            <a:xfrm>
              <a:off x="5785904" y="3278669"/>
              <a:ext cx="2381607" cy="653593"/>
              <a:chOff x="1398307" y="2180815"/>
              <a:chExt cx="3175476" cy="871457"/>
            </a:xfrm>
          </p:grpSpPr>
          <p:sp>
            <p:nvSpPr>
              <p:cNvPr id="28" name="TextBox 64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6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Rectangle 65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5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1">
            <a:extLst>
              <a:ext uri="{FF2B5EF4-FFF2-40B4-BE49-F238E27FC236}">
                <a16:creationId xmlns:a16="http://schemas.microsoft.com/office/drawing/2014/main" id="{59FA7D70-0D82-4FF5-9842-1AA575DFB0A8}"/>
              </a:ext>
            </a:extLst>
          </p:cNvPr>
          <p:cNvSpPr txBox="1"/>
          <p:nvPr/>
        </p:nvSpPr>
        <p:spPr>
          <a:xfrm>
            <a:off x="4984750" y="2672904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年终总结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新年计划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述职报告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工作汇报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9FD81-1E92-4DDF-891C-04F45A5CBFD5}"/>
              </a:ext>
            </a:extLst>
          </p:cNvPr>
          <p:cNvSpPr/>
          <p:nvPr/>
        </p:nvSpPr>
        <p:spPr>
          <a:xfrm>
            <a:off x="5050577" y="2198114"/>
            <a:ext cx="39859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演示完毕 谢</a:t>
            </a:r>
            <a:r>
              <a:rPr lang="zh-CN" altLang="en-US" sz="32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</a:t>
            </a: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观看</a:t>
            </a:r>
          </a:p>
        </p:txBody>
      </p:sp>
      <p:sp>
        <p:nvSpPr>
          <p:cNvPr id="6" name="TextBox 84">
            <a:extLst>
              <a:ext uri="{FF2B5EF4-FFF2-40B4-BE49-F238E27FC236}">
                <a16:creationId xmlns:a16="http://schemas.microsoft.com/office/drawing/2014/main" id="{7776D2E4-9274-4B22-8AE5-2220A61C9CAC}"/>
              </a:ext>
            </a:extLst>
          </p:cNvPr>
          <p:cNvSpPr txBox="1"/>
          <p:nvPr/>
        </p:nvSpPr>
        <p:spPr>
          <a:xfrm>
            <a:off x="5131876" y="2949729"/>
            <a:ext cx="3167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企业名称：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部门：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汇报人：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xxx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A68DD0-C66A-46CF-86A4-F3F6251C666B}"/>
              </a:ext>
            </a:extLst>
          </p:cNvPr>
          <p:cNvSpPr/>
          <p:nvPr/>
        </p:nvSpPr>
        <p:spPr>
          <a:xfrm>
            <a:off x="5044348" y="1334018"/>
            <a:ext cx="22639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spc="300" dirty="0" smtClean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20XX</a:t>
            </a:r>
            <a:endParaRPr lang="zh-CN" altLang="en-US" sz="6600" spc="300" dirty="0"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" name="Freeform 52">
            <a:extLst>
              <a:ext uri="{FF2B5EF4-FFF2-40B4-BE49-F238E27FC236}">
                <a16:creationId xmlns:a16="http://schemas.microsoft.com/office/drawing/2014/main" id="{F6004922-32F0-4A9A-B04B-91144F6A4EB4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53">
            <a:extLst>
              <a:ext uri="{FF2B5EF4-FFF2-40B4-BE49-F238E27FC236}">
                <a16:creationId xmlns:a16="http://schemas.microsoft.com/office/drawing/2014/main" id="{08DBB090-7FD4-44D4-811C-053F0DE2D036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4">
            <a:extLst>
              <a:ext uri="{FF2B5EF4-FFF2-40B4-BE49-F238E27FC236}">
                <a16:creationId xmlns:a16="http://schemas.microsoft.com/office/drawing/2014/main" id="{F648D921-85C1-43C5-B43C-48EC91416CB2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5">
            <a:extLst>
              <a:ext uri="{FF2B5EF4-FFF2-40B4-BE49-F238E27FC236}">
                <a16:creationId xmlns:a16="http://schemas.microsoft.com/office/drawing/2014/main" id="{BC338974-9A7F-4C0C-AF29-D1E9F98A3D7C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6">
            <a:extLst>
              <a:ext uri="{FF2B5EF4-FFF2-40B4-BE49-F238E27FC236}">
                <a16:creationId xmlns:a16="http://schemas.microsoft.com/office/drawing/2014/main" id="{13B3479E-2E57-429C-8869-74CC1D10B133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57">
            <a:extLst>
              <a:ext uri="{FF2B5EF4-FFF2-40B4-BE49-F238E27FC236}">
                <a16:creationId xmlns:a16="http://schemas.microsoft.com/office/drawing/2014/main" id="{E8A7051B-6E47-4140-B8A5-749D9FDDCE92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8">
            <a:extLst>
              <a:ext uri="{FF2B5EF4-FFF2-40B4-BE49-F238E27FC236}">
                <a16:creationId xmlns:a16="http://schemas.microsoft.com/office/drawing/2014/main" id="{BFECB04D-ECE7-40E6-9027-E24344DA2125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9">
            <a:extLst>
              <a:ext uri="{FF2B5EF4-FFF2-40B4-BE49-F238E27FC236}">
                <a16:creationId xmlns:a16="http://schemas.microsoft.com/office/drawing/2014/main" id="{E3F25367-D123-458A-8FBA-51303F2BA1C8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8C0842C2-3D7C-43CC-9796-99B6D75A7401}"/>
              </a:ext>
            </a:extLst>
          </p:cNvPr>
          <p:cNvSpPr>
            <a:spLocks/>
          </p:cNvSpPr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61">
            <a:extLst>
              <a:ext uri="{FF2B5EF4-FFF2-40B4-BE49-F238E27FC236}">
                <a16:creationId xmlns:a16="http://schemas.microsoft.com/office/drawing/2014/main" id="{28B2A650-42C2-4AC9-93A8-72201AA670A5}"/>
              </a:ext>
            </a:extLst>
          </p:cNvPr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65">
            <a:extLst>
              <a:ext uri="{FF2B5EF4-FFF2-40B4-BE49-F238E27FC236}">
                <a16:creationId xmlns:a16="http://schemas.microsoft.com/office/drawing/2014/main" id="{9C3635E1-CD1A-4627-9054-B6B702F6639F}"/>
              </a:ext>
            </a:extLst>
          </p:cNvPr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74">
            <a:extLst>
              <a:ext uri="{FF2B5EF4-FFF2-40B4-BE49-F238E27FC236}">
                <a16:creationId xmlns:a16="http://schemas.microsoft.com/office/drawing/2014/main" id="{A9ADC28C-66CD-4B0F-A491-D08E74CF4091}"/>
              </a:ext>
            </a:extLst>
          </p:cNvPr>
          <p:cNvSpPr>
            <a:spLocks/>
          </p:cNvSpPr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E78AA6F-F3B7-4EB2-B548-723D97E78C36}"/>
              </a:ext>
            </a:extLst>
          </p:cNvPr>
          <p:cNvGrpSpPr/>
          <p:nvPr/>
        </p:nvGrpSpPr>
        <p:grpSpPr>
          <a:xfrm>
            <a:off x="1492251" y="846138"/>
            <a:ext cx="2413000" cy="2414588"/>
            <a:chOff x="1492251" y="846138"/>
            <a:chExt cx="2413000" cy="2414588"/>
          </a:xfrm>
        </p:grpSpPr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BACFA4A5-87F4-4C73-A291-CB1FCE8B6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3">
              <a:extLst>
                <a:ext uri="{FF2B5EF4-FFF2-40B4-BE49-F238E27FC236}">
                  <a16:creationId xmlns:a16="http://schemas.microsoft.com/office/drawing/2014/main" id="{2F3806D5-141E-46E0-8B83-D592F5656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292" y="1025526"/>
              <a:ext cx="2057634" cy="20589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74">
            <a:extLst>
              <a:ext uri="{FF2B5EF4-FFF2-40B4-BE49-F238E27FC236}">
                <a16:creationId xmlns:a16="http://schemas.microsoft.com/office/drawing/2014/main" id="{A1AEE0D5-A0FC-401E-AFE7-040157B47980}"/>
              </a:ext>
            </a:extLst>
          </p:cNvPr>
          <p:cNvSpPr>
            <a:spLocks/>
          </p:cNvSpPr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97EDA8F1-9C83-4522-83B5-EFC9B26426E6}"/>
              </a:ext>
            </a:extLst>
          </p:cNvPr>
          <p:cNvSpPr>
            <a:spLocks/>
          </p:cNvSpPr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60">
            <a:extLst>
              <a:ext uri="{FF2B5EF4-FFF2-40B4-BE49-F238E27FC236}">
                <a16:creationId xmlns:a16="http://schemas.microsoft.com/office/drawing/2014/main" id="{D4C6753A-917E-470F-825E-F5EFD8E208E0}"/>
              </a:ext>
            </a:extLst>
          </p:cNvPr>
          <p:cNvSpPr>
            <a:spLocks/>
          </p:cNvSpPr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74">
            <a:extLst>
              <a:ext uri="{FF2B5EF4-FFF2-40B4-BE49-F238E27FC236}">
                <a16:creationId xmlns:a16="http://schemas.microsoft.com/office/drawing/2014/main" id="{3A7B307E-D8E9-4087-9D3C-025E82D7B72D}"/>
              </a:ext>
            </a:extLst>
          </p:cNvPr>
          <p:cNvSpPr>
            <a:spLocks/>
          </p:cNvSpPr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10" grpId="0" animBg="1"/>
      <p:bldP spid="13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5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F9A515C-3014-423C-B721-A6D0D594BD5D}"/>
              </a:ext>
            </a:extLst>
          </p:cNvPr>
          <p:cNvSpPr/>
          <p:nvPr/>
        </p:nvSpPr>
        <p:spPr>
          <a:xfrm>
            <a:off x="4954587" y="1808397"/>
            <a:ext cx="464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6470"/>
                </a:solidFill>
              </a:rPr>
              <a:t>当前进度及成果</a:t>
            </a:r>
            <a:endParaRPr lang="zh-CN" altLang="en-US" sz="3200" b="1" dirty="0">
              <a:solidFill>
                <a:srgbClr val="00647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D0A024-ECDA-4E63-9FF3-CD6B44745F61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3" name="AutoShape 50">
              <a:extLst>
                <a:ext uri="{FF2B5EF4-FFF2-40B4-BE49-F238E27FC236}">
                  <a16:creationId xmlns:a16="http://schemas.microsoft.com/office/drawing/2014/main" id="{D1D2C51A-EFE7-4808-AFF5-C4AA80D1BEA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E341BE16-AB7C-4182-AB0B-DF5D3C27A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D85C50D4-8AC6-4359-A769-85F840513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id="{610CB3EA-0601-4BF4-AD51-8C388405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id="{C3602B68-3184-46D5-B898-AAB450411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060B66AD-AEC0-4BDD-BC7A-9C44F026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66448DAC-2D0F-46C7-BB2E-5D93FA2A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8">
              <a:extLst>
                <a:ext uri="{FF2B5EF4-FFF2-40B4-BE49-F238E27FC236}">
                  <a16:creationId xmlns:a16="http://schemas.microsoft.com/office/drawing/2014/main" id="{E4F36E64-BDDB-4B71-9AA9-21CCDBB4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9">
              <a:extLst>
                <a:ext uri="{FF2B5EF4-FFF2-40B4-BE49-F238E27FC236}">
                  <a16:creationId xmlns:a16="http://schemas.microsoft.com/office/drawing/2014/main" id="{90FA5334-F2F1-428B-8F4F-A36CE4E9B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0">
              <a:extLst>
                <a:ext uri="{FF2B5EF4-FFF2-40B4-BE49-F238E27FC236}">
                  <a16:creationId xmlns:a16="http://schemas.microsoft.com/office/drawing/2014/main" id="{7B3E9E25-4055-4DA4-A0D8-406FF773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id="{92027263-FACD-429B-A5C9-590ECDCF2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36B41FBD-358E-4A88-9D72-B1D006C24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3B89414C-1847-478E-9BDD-12963D5FA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A88D966D-1322-46E5-9613-603621DD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id="{528EBF43-20E3-4498-A96B-8F920F0C5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7F1DA623-30FD-44AB-A3AF-2A7796579C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1D41F04F-627F-4EA6-B6B5-76958D6B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A271C72C-64A4-469E-B65D-FD4BE9729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1A55E165-38AB-47E2-A519-5A3D9819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6A576B1A-76B2-49F4-BAE4-E750036C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69560AD1-F3B8-4616-BEB5-E50F7D42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2">
              <a:extLst>
                <a:ext uri="{FF2B5EF4-FFF2-40B4-BE49-F238E27FC236}">
                  <a16:creationId xmlns:a16="http://schemas.microsoft.com/office/drawing/2014/main" id="{74A25213-CA34-4118-A3EC-345D0A7A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3">
              <a:extLst>
                <a:ext uri="{FF2B5EF4-FFF2-40B4-BE49-F238E27FC236}">
                  <a16:creationId xmlns:a16="http://schemas.microsoft.com/office/drawing/2014/main" id="{EE4A33A4-9761-4ACE-AD1B-74D6DFB36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4">
              <a:extLst>
                <a:ext uri="{FF2B5EF4-FFF2-40B4-BE49-F238E27FC236}">
                  <a16:creationId xmlns:a16="http://schemas.microsoft.com/office/drawing/2014/main" id="{07556D43-12AD-4F2C-97E6-653A3312A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C5F7E720-3F27-4F63-9405-AEA23FAF6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68851D43-6B95-4E29-8313-7720EC067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49502B5-76CB-4081-84BA-65F7FE16294C}"/>
                </a:ext>
              </a:extLst>
            </p:cNvPr>
            <p:cNvSpPr/>
            <p:nvPr/>
          </p:nvSpPr>
          <p:spPr>
            <a:xfrm>
              <a:off x="2069303" y="1500308"/>
              <a:ext cx="119824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cs typeface="+mn-ea"/>
                  <a:sym typeface="+mn-lt"/>
                </a:rPr>
                <a:t>0</a:t>
              </a:r>
              <a:r>
                <a:rPr lang="en-US" altLang="zh-CN" sz="6600" spc="300" dirty="0" smtClean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1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0"/>
          <p:cNvGrpSpPr/>
          <p:nvPr/>
        </p:nvGrpSpPr>
        <p:grpSpPr>
          <a:xfrm>
            <a:off x="2965530" y="1581373"/>
            <a:ext cx="504536" cy="270200"/>
            <a:chOff x="3246637" y="2558266"/>
            <a:chExt cx="883575" cy="616450"/>
          </a:xfrm>
        </p:grpSpPr>
        <p:sp>
          <p:nvSpPr>
            <p:cNvPr id="37" name="Arrow: Chevron 31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Arrow: Chevron 32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Arrow: Chevron 33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5701351" y="1581373"/>
            <a:ext cx="504536" cy="270200"/>
            <a:chOff x="3246637" y="2558266"/>
            <a:chExt cx="883575" cy="616450"/>
          </a:xfrm>
        </p:grpSpPr>
        <p:sp>
          <p:nvSpPr>
            <p:cNvPr id="34" name="Arrow: Chevron 35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Arrow: Chevron 36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Arrow: Chevron 37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6873506" y="1268447"/>
            <a:ext cx="896049" cy="896048"/>
            <a:chOff x="9164674" y="1691263"/>
            <a:chExt cx="1194732" cy="1194731"/>
          </a:xfrm>
        </p:grpSpPr>
        <p:sp>
          <p:nvSpPr>
            <p:cNvPr id="32" name="Oval 26"/>
            <p:cNvSpPr/>
            <p:nvPr/>
          </p:nvSpPr>
          <p:spPr>
            <a:xfrm>
              <a:off x="9164674" y="1691263"/>
              <a:ext cx="1194732" cy="11947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76"/>
            <p:cNvSpPr>
              <a:spLocks/>
            </p:cNvSpPr>
            <p:nvPr/>
          </p:nvSpPr>
          <p:spPr bwMode="auto">
            <a:xfrm>
              <a:off x="9461831" y="1978535"/>
              <a:ext cx="600418" cy="600418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5" name="Group 79"/>
          <p:cNvGrpSpPr/>
          <p:nvPr/>
        </p:nvGrpSpPr>
        <p:grpSpPr>
          <a:xfrm>
            <a:off x="1401863" y="1268448"/>
            <a:ext cx="896049" cy="896048"/>
            <a:chOff x="1869151" y="1691264"/>
            <a:chExt cx="1194732" cy="1194731"/>
          </a:xfrm>
        </p:grpSpPr>
        <p:sp>
          <p:nvSpPr>
            <p:cNvPr id="30" name="Oval 4"/>
            <p:cNvSpPr/>
            <p:nvPr/>
          </p:nvSpPr>
          <p:spPr>
            <a:xfrm>
              <a:off x="1869151" y="1691264"/>
              <a:ext cx="1194732" cy="11947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77"/>
            <p:cNvSpPr>
              <a:spLocks/>
            </p:cNvSpPr>
            <p:nvPr/>
          </p:nvSpPr>
          <p:spPr bwMode="auto">
            <a:xfrm>
              <a:off x="2171564" y="1990350"/>
              <a:ext cx="600418" cy="600418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4137684" y="1268447"/>
            <a:ext cx="896049" cy="896048"/>
            <a:chOff x="5539402" y="1691263"/>
            <a:chExt cx="1194732" cy="1194731"/>
          </a:xfrm>
        </p:grpSpPr>
        <p:sp>
          <p:nvSpPr>
            <p:cNvPr id="28" name="Oval 17"/>
            <p:cNvSpPr/>
            <p:nvPr/>
          </p:nvSpPr>
          <p:spPr>
            <a:xfrm>
              <a:off x="5539402" y="1691263"/>
              <a:ext cx="1194732" cy="11947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78"/>
            <p:cNvSpPr>
              <a:spLocks/>
            </p:cNvSpPr>
            <p:nvPr/>
          </p:nvSpPr>
          <p:spPr bwMode="auto">
            <a:xfrm>
              <a:off x="5831975" y="2001635"/>
              <a:ext cx="600418" cy="600418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板级硬件平台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7990"/>
          <a:stretch/>
        </p:blipFill>
        <p:spPr>
          <a:xfrm rot="16200000">
            <a:off x="1247381" y="2151954"/>
            <a:ext cx="1320649" cy="2016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0" t="16836" r="21248" b="20601"/>
          <a:stretch/>
        </p:blipFill>
        <p:spPr>
          <a:xfrm rot="5400000">
            <a:off x="6673457" y="2127031"/>
            <a:ext cx="1296144" cy="199735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066" y="2397275"/>
            <a:ext cx="2231285" cy="13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>
            <a:extLst>
              <a:ext uri="{FF2B5EF4-FFF2-40B4-BE49-F238E27FC236}">
                <a16:creationId xmlns:a16="http://schemas.microsoft.com/office/drawing/2014/main" id="{26EE1414-BBF7-4B7D-9776-A78A7A516E2B}"/>
              </a:ext>
            </a:extLst>
          </p:cNvPr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ïšḻïďê-Rectangle 5">
            <a:extLst>
              <a:ext uri="{FF2B5EF4-FFF2-40B4-BE49-F238E27FC236}">
                <a16:creationId xmlns:a16="http://schemas.microsoft.com/office/drawing/2014/main" id="{B4849EE3-B508-41F6-BF54-C21F14D0B2ED}"/>
              </a:ext>
            </a:extLst>
          </p:cNvPr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39354" y="1257581"/>
            <a:ext cx="2412467" cy="1041318"/>
            <a:chOff x="539354" y="1257581"/>
            <a:chExt cx="2412467" cy="1041318"/>
          </a:xfrm>
        </p:grpSpPr>
        <p:sp>
          <p:nvSpPr>
            <p:cNvPr id="3" name="ïšḻïďê-Rectangle 2">
              <a:extLst>
                <a:ext uri="{FF2B5EF4-FFF2-40B4-BE49-F238E27FC236}">
                  <a16:creationId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629563" y="1396886"/>
              <a:ext cx="1733948" cy="762706"/>
              <a:chOff x="719138" y="1740930"/>
              <a:chExt cx="2352526" cy="1016941"/>
            </a:xfrm>
          </p:grpSpPr>
          <p:sp>
            <p:nvSpPr>
              <p:cNvPr id="19" name="ïšḻïďê-文本框 10">
                <a:extLst>
                  <a:ext uri="{FF2B5EF4-FFF2-40B4-BE49-F238E27FC236}">
                    <a16:creationId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719138" y="174093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20" name="ïšḻïďê-Rectangle 19">
                <a:extLst>
                  <a:ext uri="{FF2B5EF4-FFF2-40B4-BE49-F238E27FC236}">
                    <a16:creationId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045641"/>
                <a:ext cx="2352526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 lnSpcReduction="10000"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此部分内容作为文字排版占位显示（建议使用主题字体）。</a:t>
                </a: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6E71C80-CF38-4D02-9605-65016E05E396}"/>
              </a:ext>
            </a:extLst>
          </p:cNvPr>
          <p:cNvGrpSpPr/>
          <p:nvPr/>
        </p:nvGrpSpPr>
        <p:grpSpPr>
          <a:xfrm>
            <a:off x="6192181" y="3165816"/>
            <a:ext cx="2412467" cy="1041318"/>
            <a:chOff x="6192181" y="3165816"/>
            <a:chExt cx="2412467" cy="1041318"/>
          </a:xfrm>
        </p:grpSpPr>
        <p:sp>
          <p:nvSpPr>
            <p:cNvPr id="5" name="ïšḻïďê-Rectangle 4">
              <a:extLst>
                <a:ext uri="{FF2B5EF4-FFF2-40B4-BE49-F238E27FC236}">
                  <a16:creationId xmlns:a16="http://schemas.microsoft.com/office/drawing/2014/main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815BA68-C067-4B57-BC2E-CE26C889F683}"/>
                </a:ext>
              </a:extLst>
            </p:cNvPr>
            <p:cNvGrpSpPr/>
            <p:nvPr/>
          </p:nvGrpSpPr>
          <p:grpSpPr>
            <a:xfrm>
              <a:off x="6850162" y="3331387"/>
              <a:ext cx="1733948" cy="762706"/>
              <a:chOff x="719138" y="1740930"/>
              <a:chExt cx="2352526" cy="1016941"/>
            </a:xfrm>
          </p:grpSpPr>
          <p:sp>
            <p:nvSpPr>
              <p:cNvPr id="17" name="ïšḻïďê-文本框 13">
                <a:extLst>
                  <a:ext uri="{FF2B5EF4-FFF2-40B4-BE49-F238E27FC236}">
                    <a16:creationId xmlns:a16="http://schemas.microsoft.com/office/drawing/2014/main" id="{8C46DB47-ECBA-4861-A63D-719038962839}"/>
                  </a:ext>
                </a:extLst>
              </p:cNvPr>
              <p:cNvSpPr txBox="1"/>
              <p:nvPr/>
            </p:nvSpPr>
            <p:spPr bwMode="auto">
              <a:xfrm>
                <a:off x="719138" y="174093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18" name="ïšḻïďê-Rectangle 17">
                <a:extLst>
                  <a:ext uri="{FF2B5EF4-FFF2-40B4-BE49-F238E27FC236}">
                    <a16:creationId xmlns:a16="http://schemas.microsoft.com/office/drawing/2014/main" id="{1A83CA40-17C9-4750-BF67-C5B6A3222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045641"/>
                <a:ext cx="2352526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 lnSpcReduction="10000"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此部分内容作为文字排版占位显示（建议使用主题字体）。</a:t>
                </a:r>
              </a:p>
            </p:txBody>
          </p:sp>
        </p:grp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1B3DFA1C-F590-43EB-8B35-4D721374E984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系统平台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1" r="8554"/>
          <a:stretch/>
        </p:blipFill>
        <p:spPr>
          <a:xfrm>
            <a:off x="3131840" y="1172703"/>
            <a:ext cx="2880321" cy="121107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80" y="1122721"/>
            <a:ext cx="2133662" cy="120018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29369"/>
            <a:ext cx="1340339" cy="15142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53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7121" y="1153017"/>
            <a:ext cx="7206754" cy="440949"/>
            <a:chOff x="-13565" y="1139467"/>
            <a:chExt cx="7206754" cy="44094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27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21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: Shape 8"/>
          <p:cNvSpPr>
            <a:spLocks/>
          </p:cNvSpPr>
          <p:nvPr/>
        </p:nvSpPr>
        <p:spPr bwMode="auto">
          <a:xfrm>
            <a:off x="1534411" y="1779662"/>
            <a:ext cx="1675002" cy="255787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cs typeface="+mn-ea"/>
                <a:sym typeface="+mn-lt"/>
              </a:rPr>
              <a:t>基于栅格检测的自动化生成工具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7" name="Freeform: Shape 12"/>
          <p:cNvSpPr>
            <a:spLocks/>
          </p:cNvSpPr>
          <p:nvPr/>
        </p:nvSpPr>
        <p:spPr bwMode="auto">
          <a:xfrm>
            <a:off x="3459761" y="1779662"/>
            <a:ext cx="1675000" cy="255787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cs typeface="+mn-ea"/>
                <a:sym typeface="+mn-lt"/>
              </a:rPr>
              <a:t>基于模型计算的</a:t>
            </a:r>
            <a:r>
              <a:rPr lang="en-US" altLang="zh-CN" sz="1100" dirty="0" smtClean="0">
                <a:cs typeface="+mn-ea"/>
                <a:sym typeface="+mn-lt"/>
              </a:rPr>
              <a:t>C</a:t>
            </a:r>
            <a:r>
              <a:rPr lang="zh-CN" altLang="en-US" sz="1100" dirty="0" smtClean="0">
                <a:cs typeface="+mn-ea"/>
                <a:sym typeface="+mn-lt"/>
              </a:rPr>
              <a:t>代码解算库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8" name="Freeform: Shape 16"/>
          <p:cNvSpPr>
            <a:spLocks/>
          </p:cNvSpPr>
          <p:nvPr/>
        </p:nvSpPr>
        <p:spPr bwMode="auto">
          <a:xfrm>
            <a:off x="5436096" y="1779662"/>
            <a:ext cx="1675001" cy="255787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cs typeface="+mn-ea"/>
                <a:sym typeface="+mn-lt"/>
              </a:rPr>
              <a:t>高度定制化</a:t>
            </a:r>
            <a:r>
              <a:rPr lang="en-US" altLang="zh-CN" sz="1100" dirty="0" smtClean="0">
                <a:cs typeface="+mn-ea"/>
                <a:sym typeface="+mn-lt"/>
              </a:rPr>
              <a:t>RISC-V</a:t>
            </a:r>
            <a:r>
              <a:rPr lang="zh-CN" altLang="en-US" sz="1100" dirty="0" smtClean="0">
                <a:cs typeface="+mn-ea"/>
                <a:sym typeface="+mn-lt"/>
              </a:rPr>
              <a:t>核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代码级平台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2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E027E61-1FFC-4F4A-9951-28B2300AF857}"/>
              </a:ext>
            </a:extLst>
          </p:cNvPr>
          <p:cNvGrpSpPr/>
          <p:nvPr/>
        </p:nvGrpSpPr>
        <p:grpSpPr>
          <a:xfrm>
            <a:off x="827453" y="2142088"/>
            <a:ext cx="3600532" cy="872874"/>
            <a:chOff x="865767" y="2863022"/>
            <a:chExt cx="3600532" cy="872874"/>
          </a:xfrm>
        </p:grpSpPr>
        <p:sp>
          <p:nvSpPr>
            <p:cNvPr id="8" name="íṡľíḍè-Rectangle 7">
              <a:extLst>
                <a:ext uri="{FF2B5EF4-FFF2-40B4-BE49-F238E27FC236}">
                  <a16:creationId xmlns:a16="http://schemas.microsoft.com/office/drawing/2014/main" id="{1564A19E-DD23-4516-87F7-8FCF49C6DAC0}"/>
                </a:ext>
              </a:extLst>
            </p:cNvPr>
            <p:cNvSpPr/>
            <p:nvPr/>
          </p:nvSpPr>
          <p:spPr>
            <a:xfrm>
              <a:off x="865767" y="3175827"/>
              <a:ext cx="3600532" cy="276855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effectLst/>
                </a:rPr>
                <a:t>标题文本预设</a:t>
              </a:r>
            </a:p>
          </p:txBody>
        </p:sp>
        <p:sp>
          <p:nvSpPr>
            <p:cNvPr id="12" name="íṡľíḍè-任意多边形 27">
              <a:extLst>
                <a:ext uri="{FF2B5EF4-FFF2-40B4-BE49-F238E27FC236}">
                  <a16:creationId xmlns:a16="http://schemas.microsoft.com/office/drawing/2014/main" id="{0E4F044C-F4F4-4A51-BDA4-F08D51DDC4E8}"/>
                </a:ext>
              </a:extLst>
            </p:cNvPr>
            <p:cNvSpPr/>
            <p:nvPr/>
          </p:nvSpPr>
          <p:spPr>
            <a:xfrm>
              <a:off x="865767" y="2863022"/>
              <a:ext cx="263816" cy="221704"/>
            </a:xfrm>
            <a:custGeom>
              <a:avLst/>
              <a:gdLst>
                <a:gd name="connsiteX0" fmla="*/ 120521 w 338138"/>
                <a:gd name="connsiteY0" fmla="*/ 168275 h 284163"/>
                <a:gd name="connsiteX1" fmla="*/ 217618 w 338138"/>
                <a:gd name="connsiteY1" fmla="*/ 168275 h 284163"/>
                <a:gd name="connsiteX2" fmla="*/ 233363 w 338138"/>
                <a:gd name="connsiteY2" fmla="*/ 184840 h 284163"/>
                <a:gd name="connsiteX3" fmla="*/ 217618 w 338138"/>
                <a:gd name="connsiteY3" fmla="*/ 200025 h 284163"/>
                <a:gd name="connsiteX4" fmla="*/ 120521 w 338138"/>
                <a:gd name="connsiteY4" fmla="*/ 200025 h 284163"/>
                <a:gd name="connsiteX5" fmla="*/ 104775 w 338138"/>
                <a:gd name="connsiteY5" fmla="*/ 184840 h 284163"/>
                <a:gd name="connsiteX6" fmla="*/ 120521 w 338138"/>
                <a:gd name="connsiteY6" fmla="*/ 168275 h 284163"/>
                <a:gd name="connsiteX7" fmla="*/ 30163 w 338138"/>
                <a:gd name="connsiteY7" fmla="*/ 112712 h 284163"/>
                <a:gd name="connsiteX8" fmla="*/ 30163 w 338138"/>
                <a:gd name="connsiteY8" fmla="*/ 255587 h 284163"/>
                <a:gd name="connsiteX9" fmla="*/ 307976 w 338138"/>
                <a:gd name="connsiteY9" fmla="*/ 255587 h 284163"/>
                <a:gd name="connsiteX10" fmla="*/ 307976 w 338138"/>
                <a:gd name="connsiteY10" fmla="*/ 112712 h 284163"/>
                <a:gd name="connsiteX11" fmla="*/ 57150 w 338138"/>
                <a:gd name="connsiteY11" fmla="*/ 30162 h 284163"/>
                <a:gd name="connsiteX12" fmla="*/ 38100 w 338138"/>
                <a:gd name="connsiteY12" fmla="*/ 84137 h 284163"/>
                <a:gd name="connsiteX13" fmla="*/ 301625 w 338138"/>
                <a:gd name="connsiteY13" fmla="*/ 84137 h 284163"/>
                <a:gd name="connsiteX14" fmla="*/ 280988 w 338138"/>
                <a:gd name="connsiteY14" fmla="*/ 30162 h 284163"/>
                <a:gd name="connsiteX15" fmla="*/ 46230 w 338138"/>
                <a:gd name="connsiteY15" fmla="*/ 0 h 284163"/>
                <a:gd name="connsiteX16" fmla="*/ 291908 w 338138"/>
                <a:gd name="connsiteY16" fmla="*/ 0 h 284163"/>
                <a:gd name="connsiteX17" fmla="*/ 306438 w 338138"/>
                <a:gd name="connsiteY17" fmla="*/ 9209 h 284163"/>
                <a:gd name="connsiteX18" fmla="*/ 336817 w 338138"/>
                <a:gd name="connsiteY18" fmla="*/ 92090 h 284163"/>
                <a:gd name="connsiteX19" fmla="*/ 338138 w 338138"/>
                <a:gd name="connsiteY19" fmla="*/ 94721 h 284163"/>
                <a:gd name="connsiteX20" fmla="*/ 338138 w 338138"/>
                <a:gd name="connsiteY20" fmla="*/ 97352 h 284163"/>
                <a:gd name="connsiteX21" fmla="*/ 338138 w 338138"/>
                <a:gd name="connsiteY21" fmla="*/ 269692 h 284163"/>
                <a:gd name="connsiteX22" fmla="*/ 322288 w 338138"/>
                <a:gd name="connsiteY22" fmla="*/ 284163 h 284163"/>
                <a:gd name="connsiteX23" fmla="*/ 15850 w 338138"/>
                <a:gd name="connsiteY23" fmla="*/ 284163 h 284163"/>
                <a:gd name="connsiteX24" fmla="*/ 0 w 338138"/>
                <a:gd name="connsiteY24" fmla="*/ 269692 h 284163"/>
                <a:gd name="connsiteX25" fmla="*/ 0 w 338138"/>
                <a:gd name="connsiteY25" fmla="*/ 97352 h 284163"/>
                <a:gd name="connsiteX26" fmla="*/ 0 w 338138"/>
                <a:gd name="connsiteY26" fmla="*/ 94721 h 284163"/>
                <a:gd name="connsiteX27" fmla="*/ 1321 w 338138"/>
                <a:gd name="connsiteY27" fmla="*/ 92090 h 284163"/>
                <a:gd name="connsiteX28" fmla="*/ 31700 w 338138"/>
                <a:gd name="connsiteY28" fmla="*/ 9209 h 284163"/>
                <a:gd name="connsiteX29" fmla="*/ 46230 w 338138"/>
                <a:gd name="connsiteY29" fmla="*/ 0 h 28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138" h="284163">
                  <a:moveTo>
                    <a:pt x="120521" y="168275"/>
                  </a:moveTo>
                  <a:cubicBezTo>
                    <a:pt x="120521" y="168275"/>
                    <a:pt x="120521" y="168275"/>
                    <a:pt x="217618" y="168275"/>
                  </a:cubicBezTo>
                  <a:cubicBezTo>
                    <a:pt x="226803" y="168275"/>
                    <a:pt x="233363" y="175177"/>
                    <a:pt x="233363" y="184840"/>
                  </a:cubicBezTo>
                  <a:cubicBezTo>
                    <a:pt x="233363" y="193123"/>
                    <a:pt x="226803" y="200025"/>
                    <a:pt x="217618" y="200025"/>
                  </a:cubicBezTo>
                  <a:cubicBezTo>
                    <a:pt x="217618" y="200025"/>
                    <a:pt x="217618" y="200025"/>
                    <a:pt x="120521" y="200025"/>
                  </a:cubicBezTo>
                  <a:cubicBezTo>
                    <a:pt x="111336" y="200025"/>
                    <a:pt x="104775" y="193123"/>
                    <a:pt x="104775" y="184840"/>
                  </a:cubicBezTo>
                  <a:cubicBezTo>
                    <a:pt x="104775" y="175177"/>
                    <a:pt x="111336" y="168275"/>
                    <a:pt x="120521" y="168275"/>
                  </a:cubicBezTo>
                  <a:close/>
                  <a:moveTo>
                    <a:pt x="30163" y="112712"/>
                  </a:moveTo>
                  <a:lnTo>
                    <a:pt x="30163" y="255587"/>
                  </a:lnTo>
                  <a:lnTo>
                    <a:pt x="307976" y="255587"/>
                  </a:lnTo>
                  <a:lnTo>
                    <a:pt x="307976" y="112712"/>
                  </a:lnTo>
                  <a:close/>
                  <a:moveTo>
                    <a:pt x="57150" y="30162"/>
                  </a:moveTo>
                  <a:lnTo>
                    <a:pt x="38100" y="84137"/>
                  </a:lnTo>
                  <a:lnTo>
                    <a:pt x="301625" y="84137"/>
                  </a:lnTo>
                  <a:lnTo>
                    <a:pt x="280988" y="30162"/>
                  </a:lnTo>
                  <a:close/>
                  <a:moveTo>
                    <a:pt x="46230" y="0"/>
                  </a:moveTo>
                  <a:cubicBezTo>
                    <a:pt x="46230" y="0"/>
                    <a:pt x="46230" y="0"/>
                    <a:pt x="291908" y="0"/>
                  </a:cubicBezTo>
                  <a:cubicBezTo>
                    <a:pt x="298513" y="0"/>
                    <a:pt x="305117" y="3946"/>
                    <a:pt x="306438" y="9209"/>
                  </a:cubicBezTo>
                  <a:cubicBezTo>
                    <a:pt x="306438" y="9209"/>
                    <a:pt x="306438" y="9209"/>
                    <a:pt x="336817" y="92090"/>
                  </a:cubicBezTo>
                  <a:cubicBezTo>
                    <a:pt x="336817" y="93405"/>
                    <a:pt x="338138" y="93405"/>
                    <a:pt x="338138" y="94721"/>
                  </a:cubicBezTo>
                  <a:cubicBezTo>
                    <a:pt x="338138" y="94721"/>
                    <a:pt x="338138" y="96036"/>
                    <a:pt x="338138" y="97352"/>
                  </a:cubicBezTo>
                  <a:cubicBezTo>
                    <a:pt x="338138" y="97352"/>
                    <a:pt x="338138" y="97352"/>
                    <a:pt x="338138" y="269692"/>
                  </a:cubicBezTo>
                  <a:cubicBezTo>
                    <a:pt x="338138" y="277585"/>
                    <a:pt x="331534" y="284163"/>
                    <a:pt x="322288" y="284163"/>
                  </a:cubicBezTo>
                  <a:cubicBezTo>
                    <a:pt x="322288" y="284163"/>
                    <a:pt x="322288" y="284163"/>
                    <a:pt x="15850" y="284163"/>
                  </a:cubicBezTo>
                  <a:cubicBezTo>
                    <a:pt x="6604" y="284163"/>
                    <a:pt x="0" y="277585"/>
                    <a:pt x="0" y="269692"/>
                  </a:cubicBezTo>
                  <a:cubicBezTo>
                    <a:pt x="0" y="269692"/>
                    <a:pt x="0" y="269692"/>
                    <a:pt x="0" y="97352"/>
                  </a:cubicBezTo>
                  <a:cubicBezTo>
                    <a:pt x="0" y="96036"/>
                    <a:pt x="0" y="94721"/>
                    <a:pt x="0" y="94721"/>
                  </a:cubicBezTo>
                  <a:cubicBezTo>
                    <a:pt x="0" y="93405"/>
                    <a:pt x="1321" y="93405"/>
                    <a:pt x="1321" y="92090"/>
                  </a:cubicBezTo>
                  <a:cubicBezTo>
                    <a:pt x="1321" y="92090"/>
                    <a:pt x="1321" y="92090"/>
                    <a:pt x="31700" y="9209"/>
                  </a:cubicBezTo>
                  <a:cubicBezTo>
                    <a:pt x="33021" y="3946"/>
                    <a:pt x="39625" y="0"/>
                    <a:pt x="46230" y="0"/>
                  </a:cubicBezTo>
                  <a:close/>
                </a:path>
              </a:pathLst>
            </a:custGeom>
            <a:solidFill>
              <a:schemeClr val="bg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ḍè-Rectangle 12">
              <a:extLst>
                <a:ext uri="{FF2B5EF4-FFF2-40B4-BE49-F238E27FC236}">
                  <a16:creationId xmlns:a16="http://schemas.microsoft.com/office/drawing/2014/main" id="{FCB8FFEC-FBBB-4F1A-AC4D-818A28079C1F}"/>
                </a:ext>
              </a:extLst>
            </p:cNvPr>
            <p:cNvSpPr/>
            <p:nvPr/>
          </p:nvSpPr>
          <p:spPr>
            <a:xfrm>
              <a:off x="865767" y="3476367"/>
              <a:ext cx="3600532" cy="259529"/>
            </a:xfrm>
            <a:prstGeom prst="rect">
              <a:avLst/>
            </a:prstGeom>
          </p:spPr>
          <p:txBody>
            <a:bodyPr wrap="square" lIns="0" tIns="0" rIns="0" bIns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bg1"/>
                  </a:solidFill>
                  <a:effectLst/>
                </a:rPr>
                <a:t>此部分内容作为文字排版占位显示</a:t>
              </a:r>
              <a:br>
                <a:rPr lang="zh-CN" altLang="en-US" sz="1000">
                  <a:solidFill>
                    <a:schemeClr val="bg1"/>
                  </a:solidFill>
                  <a:effectLst/>
                </a:rPr>
              </a:br>
              <a:r>
                <a:rPr lang="zh-CN" altLang="en-US" sz="1000">
                  <a:solidFill>
                    <a:schemeClr val="bg1"/>
                  </a:solidFill>
                  <a:effectLst/>
                </a:rPr>
                <a:t>（建议使用主题字体）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小论文一篇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8" y="740457"/>
            <a:ext cx="3720717" cy="283855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029759"/>
            <a:ext cx="4466299" cy="90022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55726"/>
            <a:ext cx="4466299" cy="102465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507854"/>
            <a:ext cx="2132856" cy="15996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596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71CDD3F-BF6E-4F45-9A8E-F1464F4FB62F}"/>
              </a:ext>
            </a:extLst>
          </p:cNvPr>
          <p:cNvSpPr/>
          <p:nvPr/>
        </p:nvSpPr>
        <p:spPr>
          <a:xfrm>
            <a:off x="4954587" y="1808397"/>
            <a:ext cx="37938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49BAAF"/>
                </a:solidFill>
              </a:rPr>
              <a:t>未来计划及展望</a:t>
            </a:r>
            <a:endParaRPr lang="zh-CN" altLang="en-US" sz="3200" b="1" dirty="0">
              <a:solidFill>
                <a:srgbClr val="49BAAF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32C8500-0098-4862-A12D-910B06CB95A5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:a16="http://schemas.microsoft.com/office/drawing/2014/main" id="{2CCA4CFE-1BD8-46C4-B5F0-B5C5001E08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:a16="http://schemas.microsoft.com/office/drawing/2014/main" id="{3ED87EE9-7778-4D00-B87D-3F54F2190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741B3C95-0665-497C-8136-E916CDE4B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7AF005AE-14B7-444A-83D0-80B54F6D3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67CE1111-B3C8-418A-B8C7-A63F28E4E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B722BB6B-98D8-4A8B-8B4C-58F9B59F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0C15C123-F8A1-4B7D-B5E8-C2F82003B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2CD5E108-7298-496A-BE50-A2B61AE01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FACF9328-F4FB-4C73-B8ED-FACD1A089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78FD87C5-D004-4F53-AD8E-F77CEC1A9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6AAAD3EA-E10E-4F2B-AA1E-CA49A532E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181733EE-B5C9-4F2E-95E7-06D6801A5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51BA7A0C-FF64-493E-B65F-96FB62A86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1025DC0A-49AF-4CBF-B59E-34B728414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85322CF2-02B4-4348-A054-65926480C5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10B0C4F9-AD9F-4B73-A3AE-277608EE01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9FA128D6-57BD-48C3-A587-A47722B00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DED9D9A2-8A6A-4ED5-B87C-AF16FF76C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5C406597-CAF3-4D2A-945D-34C55BB7E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8DCE37B1-D7DE-414A-A77C-98FAC76AF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9F8B3607-F78C-49B3-8F74-2B8252E2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FACAA948-D165-4948-830D-9C212913A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CD66A8E4-F0F9-40AF-BE9F-191E0B999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2581CD58-F80B-42DB-9455-CF0BF21DF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:a16="http://schemas.microsoft.com/office/drawing/2014/main" id="{2A0D1CB7-9648-483A-8C35-AC9E17C36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:a16="http://schemas.microsoft.com/office/drawing/2014/main" id="{ADADE3FB-D4A1-4938-8E15-39C1A1DAB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59851F2-2873-4779-8C8E-10E1BD38C570}"/>
                </a:ext>
              </a:extLst>
            </p:cNvPr>
            <p:cNvSpPr/>
            <p:nvPr/>
          </p:nvSpPr>
          <p:spPr>
            <a:xfrm>
              <a:off x="2119337" y="1500308"/>
              <a:ext cx="127950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02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ṧḷïḓê-Rectangle 1">
            <a:extLst>
              <a:ext uri="{FF2B5EF4-FFF2-40B4-BE49-F238E27FC236}">
                <a16:creationId xmlns:a16="http://schemas.microsoft.com/office/drawing/2014/main" id="{EEE39194-2CAB-47BA-A8F9-0E5249D8EF81}"/>
              </a:ext>
            </a:extLst>
          </p:cNvPr>
          <p:cNvSpPr/>
          <p:nvPr/>
        </p:nvSpPr>
        <p:spPr>
          <a:xfrm>
            <a:off x="539358" y="842963"/>
            <a:ext cx="2561242" cy="178195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ïṧḷïḓê-Rectangle 2">
            <a:extLst>
              <a:ext uri="{FF2B5EF4-FFF2-40B4-BE49-F238E27FC236}">
                <a16:creationId xmlns:a16="http://schemas.microsoft.com/office/drawing/2014/main" id="{FEBA90A8-F49D-4743-B0AA-4A90006A3E0D}"/>
              </a:ext>
            </a:extLst>
          </p:cNvPr>
          <p:cNvSpPr/>
          <p:nvPr/>
        </p:nvSpPr>
        <p:spPr>
          <a:xfrm>
            <a:off x="3287819" y="842963"/>
            <a:ext cx="2568228" cy="178195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ṧḷïḓê-Rectangle 3">
            <a:extLst>
              <a:ext uri="{FF2B5EF4-FFF2-40B4-BE49-F238E27FC236}">
                <a16:creationId xmlns:a16="http://schemas.microsoft.com/office/drawing/2014/main" id="{1D37CD3C-82D0-40DD-B93A-1B1EAF8756AF}"/>
              </a:ext>
            </a:extLst>
          </p:cNvPr>
          <p:cNvSpPr/>
          <p:nvPr/>
        </p:nvSpPr>
        <p:spPr>
          <a:xfrm>
            <a:off x="6036416" y="842963"/>
            <a:ext cx="2568231" cy="1781952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ïṧḷïḓê-Rectangle 4">
            <a:extLst>
              <a:ext uri="{FF2B5EF4-FFF2-40B4-BE49-F238E27FC236}">
                <a16:creationId xmlns:a16="http://schemas.microsoft.com/office/drawing/2014/main" id="{8F0A3802-1025-42BB-87B8-FA05858ACFB0}"/>
              </a:ext>
            </a:extLst>
          </p:cNvPr>
          <p:cNvSpPr/>
          <p:nvPr/>
        </p:nvSpPr>
        <p:spPr>
          <a:xfrm>
            <a:off x="539358" y="2807115"/>
            <a:ext cx="2561242" cy="1781952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ïṧḷïḓê-Rectangle 5">
            <a:extLst>
              <a:ext uri="{FF2B5EF4-FFF2-40B4-BE49-F238E27FC236}">
                <a16:creationId xmlns:a16="http://schemas.microsoft.com/office/drawing/2014/main" id="{C21264E4-AB46-4E51-BAB2-96DC25C6F7EE}"/>
              </a:ext>
            </a:extLst>
          </p:cNvPr>
          <p:cNvSpPr/>
          <p:nvPr/>
        </p:nvSpPr>
        <p:spPr>
          <a:xfrm>
            <a:off x="3287819" y="2807115"/>
            <a:ext cx="2568228" cy="1781952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ṧḷïḓê-Rectangle 6">
            <a:extLst>
              <a:ext uri="{FF2B5EF4-FFF2-40B4-BE49-F238E27FC236}">
                <a16:creationId xmlns:a16="http://schemas.microsoft.com/office/drawing/2014/main" id="{67B20E0F-F69E-47F3-B71A-1366B54045AA}"/>
              </a:ext>
            </a:extLst>
          </p:cNvPr>
          <p:cNvSpPr/>
          <p:nvPr/>
        </p:nvSpPr>
        <p:spPr>
          <a:xfrm>
            <a:off x="6036416" y="2807115"/>
            <a:ext cx="2568231" cy="1781952"/>
          </a:xfrm>
          <a:prstGeom prst="rect">
            <a:avLst/>
          </a:prstGeom>
          <a:blipFill dpi="0"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ïṧḷïḓê-Rectangle 7">
            <a:extLst>
              <a:ext uri="{FF2B5EF4-FFF2-40B4-BE49-F238E27FC236}">
                <a16:creationId xmlns:a16="http://schemas.microsoft.com/office/drawing/2014/main" id="{2CC569E8-8A33-43CF-9B91-375EBA340784}"/>
              </a:ext>
            </a:extLst>
          </p:cNvPr>
          <p:cNvSpPr/>
          <p:nvPr/>
        </p:nvSpPr>
        <p:spPr>
          <a:xfrm>
            <a:off x="539358" y="2256350"/>
            <a:ext cx="2568094" cy="3685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ïṧḷïḓê-TextBox 8">
            <a:extLst>
              <a:ext uri="{FF2B5EF4-FFF2-40B4-BE49-F238E27FC236}">
                <a16:creationId xmlns:a16="http://schemas.microsoft.com/office/drawing/2014/main" id="{0FCDC1A8-03CA-45AC-86F7-A82179A1432A}"/>
              </a:ext>
            </a:extLst>
          </p:cNvPr>
          <p:cNvSpPr txBox="1"/>
          <p:nvPr/>
        </p:nvSpPr>
        <p:spPr>
          <a:xfrm>
            <a:off x="667362" y="2349923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11" name="ïṧḷïḓê-TextBox 9">
            <a:extLst>
              <a:ext uri="{FF2B5EF4-FFF2-40B4-BE49-F238E27FC236}">
                <a16:creationId xmlns:a16="http://schemas.microsoft.com/office/drawing/2014/main" id="{1D2CA7EE-3860-4534-9252-F58F578E0C67}"/>
              </a:ext>
            </a:extLst>
          </p:cNvPr>
          <p:cNvSpPr txBox="1"/>
          <p:nvPr/>
        </p:nvSpPr>
        <p:spPr>
          <a:xfrm>
            <a:off x="1776879" y="2349923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12" name="ïṧḷïḓê-Rectangle 10">
            <a:extLst>
              <a:ext uri="{FF2B5EF4-FFF2-40B4-BE49-F238E27FC236}">
                <a16:creationId xmlns:a16="http://schemas.microsoft.com/office/drawing/2014/main" id="{06B0B69B-D597-48AC-B8D9-9BB6322B1C7A}"/>
              </a:ext>
            </a:extLst>
          </p:cNvPr>
          <p:cNvSpPr/>
          <p:nvPr/>
        </p:nvSpPr>
        <p:spPr>
          <a:xfrm>
            <a:off x="3287958" y="2256350"/>
            <a:ext cx="2568094" cy="3685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ïṧḷïḓê-TextBox 11">
            <a:extLst>
              <a:ext uri="{FF2B5EF4-FFF2-40B4-BE49-F238E27FC236}">
                <a16:creationId xmlns:a16="http://schemas.microsoft.com/office/drawing/2014/main" id="{EB71AA92-933F-4418-868B-E8E451C0B809}"/>
              </a:ext>
            </a:extLst>
          </p:cNvPr>
          <p:cNvSpPr txBox="1"/>
          <p:nvPr/>
        </p:nvSpPr>
        <p:spPr>
          <a:xfrm>
            <a:off x="3415962" y="2349923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14" name="ïṧḷïḓê-TextBox 12">
            <a:extLst>
              <a:ext uri="{FF2B5EF4-FFF2-40B4-BE49-F238E27FC236}">
                <a16:creationId xmlns:a16="http://schemas.microsoft.com/office/drawing/2014/main" id="{55A2D5E4-2547-4C1E-A417-E62B692CC689}"/>
              </a:ext>
            </a:extLst>
          </p:cNvPr>
          <p:cNvSpPr txBox="1"/>
          <p:nvPr/>
        </p:nvSpPr>
        <p:spPr>
          <a:xfrm>
            <a:off x="4525476" y="2349923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15" name="ïṧḷïḓê-Rectangle 13">
            <a:extLst>
              <a:ext uri="{FF2B5EF4-FFF2-40B4-BE49-F238E27FC236}">
                <a16:creationId xmlns:a16="http://schemas.microsoft.com/office/drawing/2014/main" id="{8828493A-555F-4318-A474-5F679BFDE696}"/>
              </a:ext>
            </a:extLst>
          </p:cNvPr>
          <p:cNvSpPr/>
          <p:nvPr/>
        </p:nvSpPr>
        <p:spPr>
          <a:xfrm>
            <a:off x="6036558" y="2256350"/>
            <a:ext cx="2568094" cy="36856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ïṧḷïḓê-TextBox 14">
            <a:extLst>
              <a:ext uri="{FF2B5EF4-FFF2-40B4-BE49-F238E27FC236}">
                <a16:creationId xmlns:a16="http://schemas.microsoft.com/office/drawing/2014/main" id="{430EF947-0D0B-483B-A60B-57C928899989}"/>
              </a:ext>
            </a:extLst>
          </p:cNvPr>
          <p:cNvSpPr txBox="1"/>
          <p:nvPr/>
        </p:nvSpPr>
        <p:spPr>
          <a:xfrm>
            <a:off x="6164430" y="2349923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17" name="ïṧḷïḓê-TextBox 15">
            <a:extLst>
              <a:ext uri="{FF2B5EF4-FFF2-40B4-BE49-F238E27FC236}">
                <a16:creationId xmlns:a16="http://schemas.microsoft.com/office/drawing/2014/main" id="{3BCDB34D-DF53-44C5-8DAD-CA432422888D}"/>
              </a:ext>
            </a:extLst>
          </p:cNvPr>
          <p:cNvSpPr txBox="1"/>
          <p:nvPr/>
        </p:nvSpPr>
        <p:spPr>
          <a:xfrm>
            <a:off x="7273944" y="2349923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18" name="ïṧḷïḓê-Rectangle 16">
            <a:extLst>
              <a:ext uri="{FF2B5EF4-FFF2-40B4-BE49-F238E27FC236}">
                <a16:creationId xmlns:a16="http://schemas.microsoft.com/office/drawing/2014/main" id="{11C635F8-0FC8-4E9B-B485-CB3528925339}"/>
              </a:ext>
            </a:extLst>
          </p:cNvPr>
          <p:cNvSpPr/>
          <p:nvPr/>
        </p:nvSpPr>
        <p:spPr>
          <a:xfrm>
            <a:off x="539358" y="4218914"/>
            <a:ext cx="2568094" cy="3685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ïṧḷïḓê-TextBox 17">
            <a:extLst>
              <a:ext uri="{FF2B5EF4-FFF2-40B4-BE49-F238E27FC236}">
                <a16:creationId xmlns:a16="http://schemas.microsoft.com/office/drawing/2014/main" id="{15337FFC-C8A0-40B8-B9D3-0EE2AB705B59}"/>
              </a:ext>
            </a:extLst>
          </p:cNvPr>
          <p:cNvSpPr txBox="1"/>
          <p:nvPr/>
        </p:nvSpPr>
        <p:spPr>
          <a:xfrm>
            <a:off x="667494" y="4312485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20" name="ïṧḷïḓê-TextBox 18">
            <a:extLst>
              <a:ext uri="{FF2B5EF4-FFF2-40B4-BE49-F238E27FC236}">
                <a16:creationId xmlns:a16="http://schemas.microsoft.com/office/drawing/2014/main" id="{DF12D349-2F58-41DE-A612-D438FBF8CCF6}"/>
              </a:ext>
            </a:extLst>
          </p:cNvPr>
          <p:cNvSpPr txBox="1"/>
          <p:nvPr/>
        </p:nvSpPr>
        <p:spPr>
          <a:xfrm>
            <a:off x="1777011" y="4312485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21" name="ïṧḷïḓê-Rectangle 19">
            <a:extLst>
              <a:ext uri="{FF2B5EF4-FFF2-40B4-BE49-F238E27FC236}">
                <a16:creationId xmlns:a16="http://schemas.microsoft.com/office/drawing/2014/main" id="{0CDB6AC0-145B-4AE5-8446-A2C1596047FC}"/>
              </a:ext>
            </a:extLst>
          </p:cNvPr>
          <p:cNvSpPr/>
          <p:nvPr/>
        </p:nvSpPr>
        <p:spPr>
          <a:xfrm>
            <a:off x="3288090" y="4218914"/>
            <a:ext cx="2568094" cy="368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ïṧḷïḓê-TextBox 20">
            <a:extLst>
              <a:ext uri="{FF2B5EF4-FFF2-40B4-BE49-F238E27FC236}">
                <a16:creationId xmlns:a16="http://schemas.microsoft.com/office/drawing/2014/main" id="{50F359B7-9DED-4E7F-9ED9-9FA8FBC41C90}"/>
              </a:ext>
            </a:extLst>
          </p:cNvPr>
          <p:cNvSpPr txBox="1"/>
          <p:nvPr/>
        </p:nvSpPr>
        <p:spPr>
          <a:xfrm>
            <a:off x="3416094" y="4312485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23" name="ïṧḷïḓê-TextBox 21">
            <a:extLst>
              <a:ext uri="{FF2B5EF4-FFF2-40B4-BE49-F238E27FC236}">
                <a16:creationId xmlns:a16="http://schemas.microsoft.com/office/drawing/2014/main" id="{4854BCD0-652F-48B3-8930-FA25DE65B31D}"/>
              </a:ext>
            </a:extLst>
          </p:cNvPr>
          <p:cNvSpPr txBox="1"/>
          <p:nvPr/>
        </p:nvSpPr>
        <p:spPr>
          <a:xfrm>
            <a:off x="4525608" y="4312485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24" name="ïṧḷïḓê-Rectangle 22">
            <a:extLst>
              <a:ext uri="{FF2B5EF4-FFF2-40B4-BE49-F238E27FC236}">
                <a16:creationId xmlns:a16="http://schemas.microsoft.com/office/drawing/2014/main" id="{569A4673-1757-413E-917C-DE18DCAD6601}"/>
              </a:ext>
            </a:extLst>
          </p:cNvPr>
          <p:cNvSpPr/>
          <p:nvPr/>
        </p:nvSpPr>
        <p:spPr>
          <a:xfrm>
            <a:off x="6036558" y="4218914"/>
            <a:ext cx="2568094" cy="36856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ïṧḷïḓê-TextBox 23">
            <a:extLst>
              <a:ext uri="{FF2B5EF4-FFF2-40B4-BE49-F238E27FC236}">
                <a16:creationId xmlns:a16="http://schemas.microsoft.com/office/drawing/2014/main" id="{FDD5C9F1-FFBE-4187-BF39-AB847AF04FD0}"/>
              </a:ext>
            </a:extLst>
          </p:cNvPr>
          <p:cNvSpPr txBox="1"/>
          <p:nvPr/>
        </p:nvSpPr>
        <p:spPr>
          <a:xfrm>
            <a:off x="6164562" y="4312485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26" name="ïṧḷïḓê-TextBox 24">
            <a:extLst>
              <a:ext uri="{FF2B5EF4-FFF2-40B4-BE49-F238E27FC236}">
                <a16:creationId xmlns:a16="http://schemas.microsoft.com/office/drawing/2014/main" id="{6203568A-ADED-4BC9-A85E-6EE03DACA02C}"/>
              </a:ext>
            </a:extLst>
          </p:cNvPr>
          <p:cNvSpPr txBox="1"/>
          <p:nvPr/>
        </p:nvSpPr>
        <p:spPr>
          <a:xfrm>
            <a:off x="7274076" y="4312485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D7A374A-48E8-4DBF-BD47-FB83CA3849A0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32403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基于模型碰撞检测的性能估计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8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716da7c-542f-4986-8cb2-e046bf2519a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9d770f9-ed9a-4355-abd0-918abea538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5a0903-195d-4cbd-ab88-3e3508e92542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6470"/>
      </a:accent1>
      <a:accent2>
        <a:srgbClr val="009589"/>
      </a:accent2>
      <a:accent3>
        <a:srgbClr val="006470"/>
      </a:accent3>
      <a:accent4>
        <a:srgbClr val="009589"/>
      </a:accent4>
      <a:accent5>
        <a:srgbClr val="006470"/>
      </a:accent5>
      <a:accent6>
        <a:srgbClr val="009589"/>
      </a:accent6>
      <a:hlink>
        <a:srgbClr val="D72925"/>
      </a:hlink>
      <a:folHlink>
        <a:srgbClr val="3A3938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小方块工作总结汇报PPT模板2.pptx" id="{3185901C-25B5-4CAC-A1BB-19F1D67CF737}" vid="{8166823E-3909-428C-A844-60BB7B31231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小方块工作总结汇报PPT模板2.pptx" id="{3185901C-25B5-4CAC-A1BB-19F1D67CF737}" vid="{177E84C1-B9A5-44E6-A5C2-EC3CCEDCC1A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2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小方块工作总结汇报PPT模板</Template>
  <TotalTime>191</TotalTime>
  <Words>1369</Words>
  <Application>Microsoft Office PowerPoint</Application>
  <PresentationFormat>全屏显示(16:9)</PresentationFormat>
  <Paragraphs>231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Agency FB</vt:lpstr>
      <vt:lpstr>Roboto</vt:lpstr>
      <vt:lpstr>U.S. 101</vt:lpstr>
      <vt:lpstr>宋体</vt:lpstr>
      <vt:lpstr>微软雅黑</vt:lpstr>
      <vt:lpstr>Arial</vt:lpstr>
      <vt:lpstr>Calibri</vt:lpstr>
      <vt:lpstr>Impact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RG</dc:creator>
  <cp:keywords>www.1ppt.com</cp:keywords>
  <dc:description>www.1ppt.com</dc:description>
  <cp:lastModifiedBy>LEE RG</cp:lastModifiedBy>
  <cp:revision>13</cp:revision>
  <dcterms:created xsi:type="dcterms:W3CDTF">2019-09-11T05:15:24Z</dcterms:created>
  <dcterms:modified xsi:type="dcterms:W3CDTF">2019-09-11T08:26:37Z</dcterms:modified>
</cp:coreProperties>
</file>