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E4C5D-F5DB-4E37-8C61-AE932C07D5F9}" type="datetimeFigureOut">
              <a:rPr lang="pt-BR" smtClean="0"/>
              <a:t>27/09/2014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C4276-2755-4C55-98D0-49475086DF4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Windows – </a:t>
            </a:r>
            <a:r>
              <a:rPr lang="pt-BR" dirty="0" err="1" smtClean="0"/>
              <a:t>Adm</a:t>
            </a:r>
            <a:r>
              <a:rPr lang="pt-BR" dirty="0" smtClean="0"/>
              <a:t> da loja</a:t>
            </a:r>
          </a:p>
          <a:p>
            <a:r>
              <a:rPr lang="pt-BR" dirty="0" smtClean="0"/>
              <a:t>Web</a:t>
            </a:r>
            <a:r>
              <a:rPr lang="pt-BR" baseline="0" dirty="0" smtClean="0"/>
              <a:t> – cliente</a:t>
            </a:r>
          </a:p>
          <a:p>
            <a:r>
              <a:rPr lang="pt-BR" baseline="0" dirty="0" err="1" smtClean="0"/>
              <a:t>Android</a:t>
            </a:r>
            <a:r>
              <a:rPr lang="pt-BR" baseline="0" dirty="0" smtClean="0"/>
              <a:t> -cliente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C4276-2755-4C55-98D0-49475086DF45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Windows – </a:t>
            </a:r>
            <a:r>
              <a:rPr lang="pt-BR" dirty="0" err="1" smtClean="0"/>
              <a:t>Adm</a:t>
            </a:r>
            <a:r>
              <a:rPr lang="pt-BR" dirty="0" smtClean="0"/>
              <a:t> da loja</a:t>
            </a:r>
          </a:p>
          <a:p>
            <a:r>
              <a:rPr lang="pt-BR" dirty="0" smtClean="0"/>
              <a:t>Web</a:t>
            </a:r>
            <a:r>
              <a:rPr lang="pt-BR" baseline="0" dirty="0" smtClean="0"/>
              <a:t> – cliente</a:t>
            </a:r>
          </a:p>
          <a:p>
            <a:r>
              <a:rPr lang="pt-BR" baseline="0" dirty="0" err="1" smtClean="0"/>
              <a:t>Android</a:t>
            </a:r>
            <a:r>
              <a:rPr lang="pt-BR" baseline="0" dirty="0" smtClean="0"/>
              <a:t> -cliente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C4276-2755-4C55-98D0-49475086DF45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Windows – </a:t>
            </a:r>
            <a:r>
              <a:rPr lang="pt-BR" dirty="0" err="1" smtClean="0"/>
              <a:t>Adm</a:t>
            </a:r>
            <a:r>
              <a:rPr lang="pt-BR" dirty="0" smtClean="0"/>
              <a:t> da loja</a:t>
            </a:r>
          </a:p>
          <a:p>
            <a:r>
              <a:rPr lang="pt-BR" dirty="0" smtClean="0"/>
              <a:t>Web</a:t>
            </a:r>
            <a:r>
              <a:rPr lang="pt-BR" baseline="0" dirty="0" smtClean="0"/>
              <a:t> – cliente</a:t>
            </a:r>
          </a:p>
          <a:p>
            <a:r>
              <a:rPr lang="pt-BR" baseline="0" dirty="0" err="1" smtClean="0"/>
              <a:t>Android</a:t>
            </a:r>
            <a:r>
              <a:rPr lang="pt-BR" baseline="0" dirty="0" smtClean="0"/>
              <a:t> -cliente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C4276-2755-4C55-98D0-49475086DF45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Windows – </a:t>
            </a:r>
            <a:r>
              <a:rPr lang="pt-BR" dirty="0" err="1" smtClean="0"/>
              <a:t>Adm</a:t>
            </a:r>
            <a:r>
              <a:rPr lang="pt-BR" dirty="0" smtClean="0"/>
              <a:t> da loja</a:t>
            </a:r>
          </a:p>
          <a:p>
            <a:r>
              <a:rPr lang="pt-BR" dirty="0" smtClean="0"/>
              <a:t>Web</a:t>
            </a:r>
            <a:r>
              <a:rPr lang="pt-BR" baseline="0" dirty="0" smtClean="0"/>
              <a:t> – cliente</a:t>
            </a:r>
          </a:p>
          <a:p>
            <a:r>
              <a:rPr lang="pt-BR" baseline="0" dirty="0" err="1" smtClean="0"/>
              <a:t>Android</a:t>
            </a:r>
            <a:r>
              <a:rPr lang="pt-BR" baseline="0" dirty="0" smtClean="0"/>
              <a:t> -cliente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C4276-2755-4C55-98D0-49475086DF45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E4FE-9DF2-412A-ABB1-B986A3594005}" type="datetimeFigureOut">
              <a:rPr lang="pt-BR" smtClean="0"/>
              <a:t>27/09/2014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855A-1CC9-4EBC-9A77-0E1121C66F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E4FE-9DF2-412A-ABB1-B986A3594005}" type="datetimeFigureOut">
              <a:rPr lang="pt-BR" smtClean="0"/>
              <a:t>27/09/2014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855A-1CC9-4EBC-9A77-0E1121C66F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E4FE-9DF2-412A-ABB1-B986A3594005}" type="datetimeFigureOut">
              <a:rPr lang="pt-BR" smtClean="0"/>
              <a:t>27/09/2014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855A-1CC9-4EBC-9A77-0E1121C66F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E4FE-9DF2-412A-ABB1-B986A3594005}" type="datetimeFigureOut">
              <a:rPr lang="pt-BR" smtClean="0"/>
              <a:t>27/09/2014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855A-1CC9-4EBC-9A77-0E1121C66F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E4FE-9DF2-412A-ABB1-B986A3594005}" type="datetimeFigureOut">
              <a:rPr lang="pt-BR" smtClean="0"/>
              <a:t>27/09/2014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855A-1CC9-4EBC-9A77-0E1121C66F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E4FE-9DF2-412A-ABB1-B986A3594005}" type="datetimeFigureOut">
              <a:rPr lang="pt-BR" smtClean="0"/>
              <a:t>27/09/2014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855A-1CC9-4EBC-9A77-0E1121C66F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E4FE-9DF2-412A-ABB1-B986A3594005}" type="datetimeFigureOut">
              <a:rPr lang="pt-BR" smtClean="0"/>
              <a:t>27/09/2014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855A-1CC9-4EBC-9A77-0E1121C66F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E4FE-9DF2-412A-ABB1-B986A3594005}" type="datetimeFigureOut">
              <a:rPr lang="pt-BR" smtClean="0"/>
              <a:t>27/09/2014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855A-1CC9-4EBC-9A77-0E1121C66F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E4FE-9DF2-412A-ABB1-B986A3594005}" type="datetimeFigureOut">
              <a:rPr lang="pt-BR" smtClean="0"/>
              <a:t>27/09/2014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855A-1CC9-4EBC-9A77-0E1121C66F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E4FE-9DF2-412A-ABB1-B986A3594005}" type="datetimeFigureOut">
              <a:rPr lang="pt-BR" smtClean="0"/>
              <a:t>27/09/2014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855A-1CC9-4EBC-9A77-0E1121C66F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E4FE-9DF2-412A-ABB1-B986A3594005}" type="datetimeFigureOut">
              <a:rPr lang="pt-BR" smtClean="0"/>
              <a:t>27/09/2014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855A-1CC9-4EBC-9A77-0E1121C66F8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E4FE-9DF2-412A-ABB1-B986A3594005}" type="datetimeFigureOut">
              <a:rPr lang="pt-BR" smtClean="0"/>
              <a:t>27/09/2014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3855A-1CC9-4EBC-9A77-0E1121C66F8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et.jpg"/>
          <p:cNvPicPr>
            <a:picLocks noChangeAspect="1"/>
          </p:cNvPicPr>
          <p:nvPr/>
        </p:nvPicPr>
        <p:blipFill>
          <a:blip r:embed="rId2" cstate="print"/>
          <a:srcRect r="5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logo.png"/>
          <p:cNvPicPr>
            <a:picLocks noChangeAspect="1"/>
          </p:cNvPicPr>
          <p:nvPr/>
        </p:nvPicPr>
        <p:blipFill>
          <a:blip r:embed="rId3" cstate="print"/>
          <a:srcRect l="12574" t="13708" r="12574" b="29586"/>
          <a:stretch>
            <a:fillRect/>
          </a:stretch>
        </p:blipFill>
        <p:spPr>
          <a:xfrm>
            <a:off x="7596336" y="188640"/>
            <a:ext cx="1368152" cy="1036479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644008" y="2348880"/>
            <a:ext cx="37978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Dimitri" pitchFamily="2" charset="0"/>
              </a:rPr>
              <a:t>Sistema </a:t>
            </a:r>
          </a:p>
          <a:p>
            <a:pPr algn="ctr"/>
            <a:r>
              <a:rPr lang="pt-B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Dimitri" pitchFamily="2" charset="0"/>
              </a:rPr>
              <a:t>de </a:t>
            </a:r>
            <a:r>
              <a:rPr lang="pt-BR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Dimitri" pitchFamily="2" charset="0"/>
              </a:rPr>
              <a:t>PetShop</a:t>
            </a:r>
            <a:endParaRPr lang="pt-B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Dimit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Grama.jpg"/>
          <p:cNvPicPr>
            <a:picLocks noChangeAspect="1"/>
          </p:cNvPicPr>
          <p:nvPr/>
        </p:nvPicPr>
        <p:blipFill>
          <a:blip r:embed="rId2" cstate="print"/>
          <a:srcRect l="8333" r="8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Imagem 6" descr="logo.png"/>
          <p:cNvPicPr>
            <a:picLocks noChangeAspect="1"/>
          </p:cNvPicPr>
          <p:nvPr/>
        </p:nvPicPr>
        <p:blipFill>
          <a:blip r:embed="rId3" cstate="print"/>
          <a:srcRect l="12574" t="13708" r="12574" b="29586"/>
          <a:stretch>
            <a:fillRect/>
          </a:stretch>
        </p:blipFill>
        <p:spPr>
          <a:xfrm>
            <a:off x="7596336" y="188640"/>
            <a:ext cx="1368152" cy="1036479"/>
          </a:xfrm>
          <a:prstGeom prst="rect">
            <a:avLst/>
          </a:prstGeom>
        </p:spPr>
      </p:pic>
      <p:pic>
        <p:nvPicPr>
          <p:cNvPr id="9" name="Imagem 8" descr="pet-defaul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013176"/>
            <a:ext cx="4680520" cy="2047728"/>
          </a:xfrm>
          <a:prstGeom prst="rect">
            <a:avLst/>
          </a:prstGeom>
        </p:spPr>
      </p:pic>
      <p:pic>
        <p:nvPicPr>
          <p:cNvPr id="10" name="Imagem 9" descr="pet-defaul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4680520" y="5013176"/>
            <a:ext cx="4463480" cy="2047728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251520" y="188640"/>
            <a:ext cx="32403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Dimitri" pitchFamily="2" charset="0"/>
              </a:rPr>
              <a:t>P</a:t>
            </a:r>
            <a:r>
              <a:rPr lang="pt-B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Dimitri" pitchFamily="2" charset="0"/>
              </a:rPr>
              <a:t>roposta</a:t>
            </a:r>
            <a:endParaRPr lang="pt-B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Dimitri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95536" y="1988840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Desenvolver um sistema de gerenciamento de um pet shop que trabalhe com:</a:t>
            </a:r>
          </a:p>
          <a:p>
            <a:pPr>
              <a:buFont typeface="Wingdings" pitchFamily="2" charset="2"/>
              <a:buChar char="Ø"/>
            </a:pPr>
            <a:r>
              <a:rPr lang="pt-BR" sz="2400" b="1" dirty="0" smtClean="0">
                <a:solidFill>
                  <a:schemeClr val="bg1"/>
                </a:solidFill>
              </a:rPr>
              <a:t>Venda de Pets.</a:t>
            </a:r>
          </a:p>
          <a:p>
            <a:pPr>
              <a:buFont typeface="Wingdings" pitchFamily="2" charset="2"/>
              <a:buChar char="Ø"/>
            </a:pPr>
            <a:r>
              <a:rPr lang="pt-BR" sz="2400" b="1" dirty="0" smtClean="0">
                <a:solidFill>
                  <a:schemeClr val="bg1"/>
                </a:solidFill>
              </a:rPr>
              <a:t>Venda de Acessórios.</a:t>
            </a:r>
          </a:p>
          <a:p>
            <a:pPr>
              <a:buFont typeface="Wingdings" pitchFamily="2" charset="2"/>
              <a:buChar char="Ø"/>
            </a:pPr>
            <a:r>
              <a:rPr lang="pt-BR" sz="2400" b="1" dirty="0" smtClean="0">
                <a:solidFill>
                  <a:schemeClr val="bg1"/>
                </a:solidFill>
              </a:rPr>
              <a:t>Tratamento Higiênico e Estético.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Grama.jpg"/>
          <p:cNvPicPr>
            <a:picLocks noChangeAspect="1"/>
          </p:cNvPicPr>
          <p:nvPr/>
        </p:nvPicPr>
        <p:blipFill>
          <a:blip r:embed="rId3" cstate="print"/>
          <a:srcRect l="8333" r="8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Imagem 6" descr="logo.png"/>
          <p:cNvPicPr>
            <a:picLocks noChangeAspect="1"/>
          </p:cNvPicPr>
          <p:nvPr/>
        </p:nvPicPr>
        <p:blipFill>
          <a:blip r:embed="rId4" cstate="print"/>
          <a:srcRect l="12574" t="13708" r="12574" b="29586"/>
          <a:stretch>
            <a:fillRect/>
          </a:stretch>
        </p:blipFill>
        <p:spPr>
          <a:xfrm>
            <a:off x="7596336" y="188640"/>
            <a:ext cx="1368152" cy="1036479"/>
          </a:xfrm>
          <a:prstGeom prst="rect">
            <a:avLst/>
          </a:prstGeom>
        </p:spPr>
      </p:pic>
      <p:pic>
        <p:nvPicPr>
          <p:cNvPr id="9" name="Imagem 8" descr="pet-defaul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013176"/>
            <a:ext cx="4680520" cy="2047728"/>
          </a:xfrm>
          <a:prstGeom prst="rect">
            <a:avLst/>
          </a:prstGeom>
        </p:spPr>
      </p:pic>
      <p:pic>
        <p:nvPicPr>
          <p:cNvPr id="10" name="Imagem 9" descr="pet-defaul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4680520" y="5013176"/>
            <a:ext cx="4463480" cy="2047728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251520" y="188640"/>
            <a:ext cx="42484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Dimitri" pitchFamily="2" charset="0"/>
              </a:rPr>
              <a:t>P</a:t>
            </a:r>
            <a:r>
              <a:rPr 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Dimitri" pitchFamily="2" charset="0"/>
              </a:rPr>
              <a:t>lataforma</a:t>
            </a:r>
            <a:endParaRPr lang="pt-B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Dimitri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95536" y="1988840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4800" b="1" dirty="0" smtClean="0">
                <a:solidFill>
                  <a:schemeClr val="bg1"/>
                </a:solidFill>
              </a:rPr>
              <a:t>Windows</a:t>
            </a:r>
          </a:p>
          <a:p>
            <a:pPr>
              <a:buFont typeface="Arial" pitchFamily="34" charset="0"/>
              <a:buChar char="•"/>
            </a:pPr>
            <a:r>
              <a:rPr lang="pt-BR" sz="4800" b="1" dirty="0" smtClean="0">
                <a:solidFill>
                  <a:schemeClr val="bg1"/>
                </a:solidFill>
              </a:rPr>
              <a:t>Web</a:t>
            </a:r>
          </a:p>
          <a:p>
            <a:pPr>
              <a:buFont typeface="Arial" pitchFamily="34" charset="0"/>
              <a:buChar char="•"/>
            </a:pPr>
            <a:r>
              <a:rPr lang="pt-BR" sz="4800" b="1" dirty="0" err="1" smtClean="0">
                <a:solidFill>
                  <a:schemeClr val="bg1"/>
                </a:solidFill>
              </a:rPr>
              <a:t>Android</a:t>
            </a:r>
            <a:endParaRPr lang="pt-BR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Grama.jpg"/>
          <p:cNvPicPr>
            <a:picLocks noChangeAspect="1"/>
          </p:cNvPicPr>
          <p:nvPr/>
        </p:nvPicPr>
        <p:blipFill>
          <a:blip r:embed="rId3" cstate="print"/>
          <a:srcRect l="8333" r="8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Imagem 6" descr="logo.png"/>
          <p:cNvPicPr>
            <a:picLocks noChangeAspect="1"/>
          </p:cNvPicPr>
          <p:nvPr/>
        </p:nvPicPr>
        <p:blipFill>
          <a:blip r:embed="rId4" cstate="print"/>
          <a:srcRect l="12574" t="13708" r="12574" b="29586"/>
          <a:stretch>
            <a:fillRect/>
          </a:stretch>
        </p:blipFill>
        <p:spPr>
          <a:xfrm>
            <a:off x="7596336" y="188640"/>
            <a:ext cx="1368152" cy="1036479"/>
          </a:xfrm>
          <a:prstGeom prst="rect">
            <a:avLst/>
          </a:prstGeom>
        </p:spPr>
      </p:pic>
      <p:pic>
        <p:nvPicPr>
          <p:cNvPr id="9" name="Imagem 8" descr="pet-defaul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013176"/>
            <a:ext cx="4680520" cy="2047728"/>
          </a:xfrm>
          <a:prstGeom prst="rect">
            <a:avLst/>
          </a:prstGeom>
        </p:spPr>
      </p:pic>
      <p:pic>
        <p:nvPicPr>
          <p:cNvPr id="10" name="Imagem 9" descr="pet-defaul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4680520" y="5013176"/>
            <a:ext cx="4463480" cy="2047728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251520" y="188640"/>
            <a:ext cx="48965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Dimitri" pitchFamily="2" charset="0"/>
              </a:rPr>
              <a:t>Ferramentas</a:t>
            </a:r>
            <a:endParaRPr lang="pt-B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Dimitri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3528" y="1988840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4800" b="1" dirty="0" smtClean="0">
                <a:solidFill>
                  <a:schemeClr val="bg1"/>
                </a:solidFill>
              </a:rPr>
              <a:t>Microsoft Visual C#</a:t>
            </a:r>
          </a:p>
          <a:p>
            <a:pPr>
              <a:buFont typeface="Arial" pitchFamily="34" charset="0"/>
              <a:buChar char="•"/>
            </a:pPr>
            <a:r>
              <a:rPr lang="pt-BR" sz="4800" b="1" dirty="0" smtClean="0">
                <a:solidFill>
                  <a:schemeClr val="bg1"/>
                </a:solidFill>
              </a:rPr>
              <a:t>Eclipse JEE</a:t>
            </a:r>
          </a:p>
          <a:p>
            <a:pPr>
              <a:buFont typeface="Arial" pitchFamily="34" charset="0"/>
              <a:buChar char="•"/>
            </a:pPr>
            <a:r>
              <a:rPr lang="pt-BR" sz="4800" b="1" dirty="0" smtClean="0">
                <a:solidFill>
                  <a:schemeClr val="bg1"/>
                </a:solidFill>
              </a:rPr>
              <a:t>Eclipse </a:t>
            </a:r>
            <a:r>
              <a:rPr lang="pt-BR" sz="4800" b="1" dirty="0" err="1" smtClean="0">
                <a:solidFill>
                  <a:schemeClr val="bg1"/>
                </a:solidFill>
              </a:rPr>
              <a:t>Android</a:t>
            </a:r>
            <a:endParaRPr lang="pt-BR" sz="48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Grama.jpg"/>
          <p:cNvPicPr>
            <a:picLocks noChangeAspect="1"/>
          </p:cNvPicPr>
          <p:nvPr/>
        </p:nvPicPr>
        <p:blipFill>
          <a:blip r:embed="rId3" cstate="print"/>
          <a:srcRect l="8333" r="8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Imagem 6" descr="logo.png"/>
          <p:cNvPicPr>
            <a:picLocks noChangeAspect="1"/>
          </p:cNvPicPr>
          <p:nvPr/>
        </p:nvPicPr>
        <p:blipFill>
          <a:blip r:embed="rId4" cstate="print"/>
          <a:srcRect l="12574" t="13708" r="12574" b="29586"/>
          <a:stretch>
            <a:fillRect/>
          </a:stretch>
        </p:blipFill>
        <p:spPr>
          <a:xfrm>
            <a:off x="7596336" y="188640"/>
            <a:ext cx="1368152" cy="1036479"/>
          </a:xfrm>
          <a:prstGeom prst="rect">
            <a:avLst/>
          </a:prstGeom>
        </p:spPr>
      </p:pic>
      <p:pic>
        <p:nvPicPr>
          <p:cNvPr id="9" name="Imagem 8" descr="pet-defaul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013176"/>
            <a:ext cx="4680520" cy="2047728"/>
          </a:xfrm>
          <a:prstGeom prst="rect">
            <a:avLst/>
          </a:prstGeom>
        </p:spPr>
      </p:pic>
      <p:pic>
        <p:nvPicPr>
          <p:cNvPr id="10" name="Imagem 9" descr="pet-defaul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4680520" y="5013176"/>
            <a:ext cx="4463480" cy="2047728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251520" y="188640"/>
            <a:ext cx="42484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Dimitri" pitchFamily="2" charset="0"/>
              </a:rPr>
              <a:t>Tarefas</a:t>
            </a:r>
            <a:endParaRPr lang="pt-B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Dimitri" pitchFamily="2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467544" y="1196751"/>
          <a:ext cx="8208912" cy="378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5832648"/>
              </a:tblGrid>
              <a:tr h="52463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Integrante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Tarefas</a:t>
                      </a:r>
                      <a:endParaRPr lang="pt-BR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Brendon</a:t>
                      </a:r>
                      <a:r>
                        <a:rPr lang="pt-BR" dirty="0" smtClean="0"/>
                        <a:t> Pinheiro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Design de Interfaces</a:t>
                      </a:r>
                      <a:r>
                        <a:rPr lang="pt-BR" baseline="0" dirty="0" smtClean="0"/>
                        <a:t> Gráficas</a:t>
                      </a:r>
                      <a:endParaRPr lang="pt-BR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Gabriel Ribeiro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Programação das Telas</a:t>
                      </a:r>
                      <a:endParaRPr lang="pt-BR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Gabriel Castro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Gerenciamento de Banco de Dados</a:t>
                      </a:r>
                    </a:p>
                    <a:p>
                      <a:pPr algn="ctr"/>
                      <a:r>
                        <a:rPr lang="pt-BR" dirty="0" smtClean="0"/>
                        <a:t>Integração Banco de Dados C#</a:t>
                      </a:r>
                      <a:endParaRPr lang="pt-BR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Luís Guilherme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Programação das Telas</a:t>
                      </a:r>
                      <a:endParaRPr lang="pt-BR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Paulo</a:t>
                      </a:r>
                      <a:r>
                        <a:rPr lang="pt-BR" baseline="0" dirty="0" smtClean="0"/>
                        <a:t> Renato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Gerenciamento de Banco de Dados</a:t>
                      </a:r>
                      <a:endParaRPr lang="pt-BR" dirty="0"/>
                    </a:p>
                  </a:txBody>
                  <a:tcPr anchor="ctr"/>
                </a:tc>
              </a:tr>
              <a:tr h="52463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Washington Luís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Integração</a:t>
                      </a:r>
                      <a:r>
                        <a:rPr lang="pt-BR" baseline="0" dirty="0" smtClean="0"/>
                        <a:t> Banco de Dados/C#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Grama.jpg"/>
          <p:cNvPicPr>
            <a:picLocks noChangeAspect="1"/>
          </p:cNvPicPr>
          <p:nvPr/>
        </p:nvPicPr>
        <p:blipFill>
          <a:blip r:embed="rId3" cstate="print"/>
          <a:srcRect l="8333" r="833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Imagem 6" descr="logo.png"/>
          <p:cNvPicPr>
            <a:picLocks noChangeAspect="1"/>
          </p:cNvPicPr>
          <p:nvPr/>
        </p:nvPicPr>
        <p:blipFill>
          <a:blip r:embed="rId4" cstate="print"/>
          <a:srcRect l="12574" t="13708" r="12574" b="29586"/>
          <a:stretch>
            <a:fillRect/>
          </a:stretch>
        </p:blipFill>
        <p:spPr>
          <a:xfrm>
            <a:off x="7596336" y="188640"/>
            <a:ext cx="1368152" cy="1036479"/>
          </a:xfrm>
          <a:prstGeom prst="rect">
            <a:avLst/>
          </a:prstGeom>
        </p:spPr>
      </p:pic>
      <p:pic>
        <p:nvPicPr>
          <p:cNvPr id="9" name="Imagem 8" descr="pet-defaul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013176"/>
            <a:ext cx="4680520" cy="2047728"/>
          </a:xfrm>
          <a:prstGeom prst="rect">
            <a:avLst/>
          </a:prstGeom>
        </p:spPr>
      </p:pic>
      <p:pic>
        <p:nvPicPr>
          <p:cNvPr id="10" name="Imagem 9" descr="pet-defaul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4680520" y="5013176"/>
            <a:ext cx="4463480" cy="2047728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251520" y="188640"/>
            <a:ext cx="42484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Dimitri" pitchFamily="2" charset="0"/>
              </a:rPr>
              <a:t>Cronograma</a:t>
            </a:r>
            <a:endParaRPr lang="pt-B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Dimitri" pitchFamily="2" charset="0"/>
            </a:endParaRPr>
          </a:p>
        </p:txBody>
      </p:sp>
      <p:pic>
        <p:nvPicPr>
          <p:cNvPr id="13" name="Imagem 12" descr="calenda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512" y="1340768"/>
            <a:ext cx="8748464" cy="4392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mage.jpg"/>
          <p:cNvPicPr>
            <a:picLocks noChangeAspect="1"/>
          </p:cNvPicPr>
          <p:nvPr/>
        </p:nvPicPr>
        <p:blipFill>
          <a:blip r:embed="rId2" cstate="print"/>
          <a:srcRect l="10340" r="14660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138</Words>
  <Application>Microsoft Office PowerPoint</Application>
  <PresentationFormat>Apresentação na tela (4:3)</PresentationFormat>
  <Paragraphs>48</Paragraphs>
  <Slides>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Paulo Renato</dc:creator>
  <cp:lastModifiedBy>Paulo Renato</cp:lastModifiedBy>
  <cp:revision>12</cp:revision>
  <dcterms:created xsi:type="dcterms:W3CDTF">2014-09-27T17:27:24Z</dcterms:created>
  <dcterms:modified xsi:type="dcterms:W3CDTF">2014-09-27T19:12:57Z</dcterms:modified>
</cp:coreProperties>
</file>