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u.csdn.net/lecturer/65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/>
              <a:t>4</a:t>
            </a:r>
            <a:r>
              <a:rPr lang="zh-CN" altLang="en-US" sz="4800" dirty="0"/>
              <a:t>开发搭积木的</a:t>
            </a:r>
            <a:r>
              <a:rPr lang="en-US" altLang="zh-CN" sz="4800" dirty="0"/>
              <a:t>VR</a:t>
            </a:r>
            <a:r>
              <a:rPr lang="zh-CN" altLang="en-US" sz="4800" dirty="0" smtClean="0"/>
              <a:t>游戏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35" y="3326036"/>
            <a:ext cx="1451343" cy="14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3</a:t>
            </a:r>
            <a:r>
              <a:rPr lang="zh-CN" altLang="en-US" dirty="0" smtClean="0"/>
              <a:t>代自研引擎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单机游戏：</a:t>
            </a:r>
            <a:r>
              <a:rPr lang="en-US" altLang="zh-CN" dirty="0" smtClean="0"/>
              <a:t>《</a:t>
            </a:r>
            <a:r>
              <a:rPr lang="zh-CN" altLang="en-US" dirty="0"/>
              <a:t>仙剑奇侠</a:t>
            </a:r>
            <a:r>
              <a:rPr lang="zh-CN" altLang="en-US" dirty="0" smtClean="0"/>
              <a:t>传</a:t>
            </a:r>
            <a:r>
              <a:rPr lang="en-US" altLang="zh-CN" dirty="0" smtClean="0"/>
              <a:t>3》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端</a:t>
            </a:r>
            <a:r>
              <a:rPr lang="zh-CN" altLang="en-US" dirty="0" smtClean="0"/>
              <a:t>游：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功夫世界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龙</a:t>
            </a:r>
            <a:r>
              <a:rPr lang="en-US" altLang="zh-CN" dirty="0" smtClean="0"/>
              <a:t>Online》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虚幻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神兵传奇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Unreal Engine</a:t>
            </a:r>
            <a:r>
              <a:rPr lang="zh-CN" altLang="en-US" dirty="0" smtClean="0"/>
              <a:t>的粉丝</a:t>
            </a:r>
            <a:endParaRPr lang="en-US" altLang="zh-CN" dirty="0" smtClean="0"/>
          </a:p>
          <a:p>
            <a:r>
              <a:rPr lang="zh-CN" altLang="en-US" dirty="0" smtClean="0"/>
              <a:t>小米</a:t>
            </a:r>
            <a:r>
              <a:rPr lang="en-US" altLang="zh-CN" dirty="0" smtClean="0"/>
              <a:t>VR</a:t>
            </a:r>
            <a:r>
              <a:rPr lang="zh-CN" altLang="en-US" dirty="0" smtClean="0"/>
              <a:t>底层开发</a:t>
            </a:r>
            <a:r>
              <a:rPr lang="en-US" altLang="zh-CN" dirty="0" smtClean="0"/>
              <a:t>&amp;VR</a:t>
            </a:r>
            <a:r>
              <a:rPr lang="zh-CN" altLang="en-US" dirty="0" smtClean="0"/>
              <a:t>游戏开发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91" y="3006097"/>
            <a:ext cx="2123176" cy="2905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925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 VR</a:t>
            </a:r>
            <a:r>
              <a:rPr lang="zh-CN" altLang="en-US" dirty="0" smtClean="0"/>
              <a:t>开发从何入手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较前一代更易学易用</a:t>
            </a:r>
            <a:endParaRPr lang="en-US" altLang="zh-CN" dirty="0" smtClean="0"/>
          </a:p>
          <a:p>
            <a:r>
              <a:rPr lang="zh-CN" altLang="en-US" dirty="0" smtClean="0"/>
              <a:t>掌握虚幻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引擎基础知识至关重要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系列中文视频教程：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edu.csdn.net/lecturer/654</a:t>
            </a:r>
            <a:endParaRPr lang="en-US" altLang="zh-CN" dirty="0" smtClean="0"/>
          </a:p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已经整合了主流</a:t>
            </a:r>
            <a:r>
              <a:rPr lang="en-US" altLang="zh-CN" dirty="0" smtClean="0"/>
              <a:t>VR</a:t>
            </a:r>
            <a:r>
              <a:rPr lang="zh-CN" altLang="en-US" dirty="0" smtClean="0"/>
              <a:t>硬件相关的</a:t>
            </a:r>
            <a:r>
              <a:rPr lang="en-US" altLang="zh-CN" dirty="0" smtClean="0"/>
              <a:t>SDK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Oculus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Stream VR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Google VR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213447" y="3478902"/>
            <a:ext cx="2291165" cy="2108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4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Gear VR</a:t>
            </a:r>
            <a:r>
              <a:rPr lang="zh-CN" altLang="en-US" dirty="0"/>
              <a:t>上开发搭积木的小游戏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465512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项目开发演示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Gear VR</a:t>
            </a:r>
            <a:r>
              <a:rPr lang="zh-CN" altLang="en-US" dirty="0"/>
              <a:t>项目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OSIG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资源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Static Mesh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Material</a:t>
            </a:r>
            <a:endParaRPr lang="en-US" altLang="zh-CN" dirty="0" smtClean="0"/>
          </a:p>
          <a:p>
            <a:r>
              <a:rPr lang="en-US" altLang="zh-CN" dirty="0"/>
              <a:t>Gear VR</a:t>
            </a:r>
            <a:r>
              <a:rPr lang="zh-CN" altLang="en-US" dirty="0"/>
              <a:t>开发基础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VR Player Base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Gaze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Blueprint </a:t>
            </a:r>
            <a:r>
              <a:rPr lang="en-US" altLang="zh-CN" dirty="0" smtClean="0"/>
              <a:t>Interface</a:t>
            </a:r>
          </a:p>
          <a:p>
            <a:r>
              <a:rPr lang="zh-CN" altLang="en-US" dirty="0"/>
              <a:t>积木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Dynamic Material Instance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实现</a:t>
            </a:r>
            <a:r>
              <a:rPr lang="en-US" altLang="zh-CN" smtClean="0"/>
              <a:t>Blueprint Interface</a:t>
            </a:r>
            <a:endParaRPr lang="en-US" altLang="zh-CN" dirty="0" smtClean="0"/>
          </a:p>
          <a:p>
            <a:r>
              <a:rPr lang="zh-CN" altLang="en-US" dirty="0"/>
              <a:t>在玩家周围随机生成一些积木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Level Blueprint</a:t>
            </a:r>
          </a:p>
          <a:p>
            <a:r>
              <a:rPr lang="zh-CN" altLang="en-US" dirty="0"/>
              <a:t>拿起</a:t>
            </a:r>
            <a:r>
              <a:rPr lang="en-US" altLang="zh-CN" dirty="0"/>
              <a:t>&amp;</a:t>
            </a:r>
            <a:r>
              <a:rPr lang="zh-CN" altLang="en-US" dirty="0"/>
              <a:t>放下积木</a:t>
            </a:r>
          </a:p>
        </p:txBody>
      </p:sp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180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幼圆</vt:lpstr>
      <vt:lpstr>Arial</vt:lpstr>
      <vt:lpstr>Century Gothic</vt:lpstr>
      <vt:lpstr>Wingdings</vt:lpstr>
      <vt:lpstr>Wingdings 3</vt:lpstr>
      <vt:lpstr>丝状</vt:lpstr>
      <vt:lpstr>虚幻4开发搭积木的VR游戏</vt:lpstr>
      <vt:lpstr>自我介绍</vt:lpstr>
      <vt:lpstr>虚幻4 VR开发从何入手</vt:lpstr>
      <vt:lpstr>在Gear VR上开发搭积木的小游戏</vt:lpstr>
      <vt:lpstr>项目开发演示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55</cp:revision>
  <dcterms:created xsi:type="dcterms:W3CDTF">2016-03-27T06:50:11Z</dcterms:created>
  <dcterms:modified xsi:type="dcterms:W3CDTF">2017-12-21T00:05:08Z</dcterms:modified>
</cp:coreProperties>
</file>