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1" r:id="rId4"/>
    <p:sldId id="257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ek.csdn.net/news/detail/845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du.csdn.net/lecturer/65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套课程的由来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CSDN</a:t>
            </a:r>
            <a:r>
              <a:rPr lang="en-US" altLang="zh-CN" dirty="0" smtClean="0"/>
              <a:t> VR</a:t>
            </a:r>
            <a:r>
              <a:rPr lang="zh-CN" altLang="en-US" dirty="0" smtClean="0"/>
              <a:t>技术开放日活动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geek.csdn.net/news/detail/84576</a:t>
            </a:r>
            <a:endParaRPr lang="en-US" altLang="zh-CN" dirty="0" smtClean="0"/>
          </a:p>
          <a:p>
            <a:r>
              <a:rPr lang="zh-CN" altLang="en-US" dirty="0" smtClean="0"/>
              <a:t>没讲完，这里继续</a:t>
            </a:r>
            <a:endParaRPr lang="en-US" altLang="zh-CN" dirty="0" smtClean="0"/>
          </a:p>
          <a:p>
            <a:r>
              <a:rPr lang="zh-CN" altLang="en-US" dirty="0" smtClean="0"/>
              <a:t>索性让内容更丰满一些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加入</a:t>
            </a:r>
            <a:r>
              <a:rPr lang="en-US" altLang="zh-CN" dirty="0" err="1" smtClean="0"/>
              <a:t>GoogleVR</a:t>
            </a:r>
            <a:r>
              <a:rPr lang="zh-CN" altLang="en-US" dirty="0" smtClean="0"/>
              <a:t>全景视频播放的例子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加入</a:t>
            </a:r>
            <a:r>
              <a:rPr lang="en-US" altLang="zh-CN" dirty="0" smtClean="0"/>
              <a:t>HTC VIVE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SteamVR</a:t>
            </a:r>
            <a:r>
              <a:rPr lang="zh-CN" altLang="en-US" dirty="0" smtClean="0"/>
              <a:t>）</a:t>
            </a:r>
            <a:r>
              <a:rPr lang="zh-CN" altLang="en-US" dirty="0"/>
              <a:t>保龄球</a:t>
            </a:r>
            <a:r>
              <a:rPr lang="zh-CN" altLang="en-US" dirty="0" smtClean="0"/>
              <a:t>的例子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1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VR</a:t>
            </a:r>
            <a:r>
              <a:rPr lang="zh-CN" altLang="en-US" dirty="0" smtClean="0"/>
              <a:t>设备类型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Mobile VR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三星</a:t>
            </a:r>
            <a:r>
              <a:rPr lang="en-US" altLang="zh-CN" dirty="0" err="1" smtClean="0"/>
              <a:t>GearVR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Google Cardboard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Daydream</a:t>
            </a:r>
          </a:p>
          <a:p>
            <a:r>
              <a:rPr lang="en-US" altLang="zh-CN" dirty="0" smtClean="0"/>
              <a:t>PC VR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HTC Vive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Oculus Rift</a:t>
            </a:r>
          </a:p>
          <a:p>
            <a:r>
              <a:rPr lang="zh-CN" altLang="en-US" dirty="0" smtClean="0"/>
              <a:t>主机</a:t>
            </a:r>
            <a:r>
              <a:rPr lang="en-US" altLang="zh-CN" dirty="0" smtClean="0"/>
              <a:t>VR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PS VR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虚幻</a:t>
            </a:r>
            <a:r>
              <a:rPr lang="en-US" altLang="zh-CN" dirty="0" smtClean="0"/>
              <a:t>4 VR</a:t>
            </a:r>
            <a:r>
              <a:rPr lang="zh-CN" altLang="en-US" dirty="0" smtClean="0"/>
              <a:t>开发从何入手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较前一代更易学易用</a:t>
            </a:r>
            <a:endParaRPr lang="en-US" altLang="zh-CN" dirty="0" smtClean="0"/>
          </a:p>
          <a:p>
            <a:r>
              <a:rPr lang="zh-CN" altLang="en-US" dirty="0" smtClean="0"/>
              <a:t>掌握虚幻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引擎基础知识至关重要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系列中文视频教程：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edu.csdn.net/lecturer/654</a:t>
            </a:r>
            <a:endParaRPr lang="en-US" altLang="zh-CN" dirty="0" smtClean="0"/>
          </a:p>
          <a:p>
            <a:r>
              <a:rPr lang="zh-CN" altLang="en-US" dirty="0" smtClean="0"/>
              <a:t>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已经整合了主流</a:t>
            </a:r>
            <a:r>
              <a:rPr lang="en-US" altLang="zh-CN" dirty="0" smtClean="0"/>
              <a:t>VR</a:t>
            </a:r>
            <a:r>
              <a:rPr lang="zh-CN" altLang="en-US" dirty="0" smtClean="0"/>
              <a:t>硬件相关的</a:t>
            </a:r>
            <a:r>
              <a:rPr lang="en-US" altLang="zh-CN" dirty="0" smtClean="0"/>
              <a:t>SDK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Oculus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Stream VR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HTC Vive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Google VR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213447" y="3478902"/>
            <a:ext cx="2291165" cy="2108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94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通过实际项目实战的方式</a:t>
            </a:r>
            <a:endParaRPr lang="en-US" altLang="zh-CN" dirty="0"/>
          </a:p>
          <a:p>
            <a:r>
              <a:rPr lang="zh-CN" altLang="en-US" dirty="0" smtClean="0"/>
              <a:t>讲解</a:t>
            </a:r>
            <a:r>
              <a:rPr lang="zh-CN" altLang="en-US" dirty="0"/>
              <a:t>常见的</a:t>
            </a:r>
            <a:r>
              <a:rPr lang="en-US" altLang="zh-CN" dirty="0"/>
              <a:t>VR</a:t>
            </a:r>
            <a:r>
              <a:rPr lang="zh-CN" altLang="en-US" dirty="0"/>
              <a:t>平台的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三星和</a:t>
            </a:r>
            <a:r>
              <a:rPr lang="en-US" altLang="zh-CN" dirty="0" smtClean="0"/>
              <a:t>Oculus</a:t>
            </a:r>
            <a:r>
              <a:rPr lang="zh-CN" altLang="en-US" dirty="0" smtClean="0"/>
              <a:t>联合开发的</a:t>
            </a:r>
            <a:r>
              <a:rPr lang="en-US" altLang="zh-CN" dirty="0" err="1" smtClean="0"/>
              <a:t>GearVR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Google</a:t>
            </a:r>
            <a:r>
              <a:rPr lang="zh-CN" altLang="en-US" dirty="0" smtClean="0"/>
              <a:t>最新的</a:t>
            </a:r>
            <a:r>
              <a:rPr lang="en-US" altLang="zh-CN" dirty="0" smtClean="0"/>
              <a:t>VR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Daydream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Steam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HTC</a:t>
            </a:r>
            <a:r>
              <a:rPr lang="zh-CN" altLang="en-US" dirty="0" smtClean="0"/>
              <a:t>联合开发的</a:t>
            </a:r>
            <a:r>
              <a:rPr lang="en-US" altLang="zh-CN" dirty="0" smtClean="0"/>
              <a:t>VIVE</a:t>
            </a:r>
            <a:endParaRPr lang="en-US" altLang="zh-CN" dirty="0"/>
          </a:p>
          <a:p>
            <a:r>
              <a:rPr lang="zh-CN" altLang="en-US" dirty="0" smtClean="0"/>
              <a:t>讲解</a:t>
            </a:r>
            <a:r>
              <a:rPr lang="zh-CN" altLang="en-US" dirty="0"/>
              <a:t>常见的</a:t>
            </a:r>
            <a:r>
              <a:rPr lang="en-US" altLang="zh-CN" dirty="0"/>
              <a:t>VR</a:t>
            </a:r>
            <a:r>
              <a:rPr lang="zh-CN" altLang="en-US" dirty="0"/>
              <a:t>功能的实现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视点操作：</a:t>
            </a:r>
            <a:r>
              <a:rPr lang="en-US" altLang="zh-CN" dirty="0" smtClean="0"/>
              <a:t>Gaze 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VR</a:t>
            </a:r>
            <a:r>
              <a:rPr lang="zh-CN" altLang="en-US" dirty="0" smtClean="0"/>
              <a:t>手柄：</a:t>
            </a:r>
            <a:r>
              <a:rPr lang="en-US" altLang="zh-CN" dirty="0" smtClean="0"/>
              <a:t>Motion Controller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基于物理</a:t>
            </a:r>
            <a:r>
              <a:rPr lang="zh-CN" altLang="en-US" smtClean="0"/>
              <a:t>的交互功能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为主，以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为辅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83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198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幼圆</vt:lpstr>
      <vt:lpstr>Arial</vt:lpstr>
      <vt:lpstr>Century Gothic</vt:lpstr>
      <vt:lpstr>Wingdings</vt:lpstr>
      <vt:lpstr>Wingdings 3</vt:lpstr>
      <vt:lpstr>丝状</vt:lpstr>
      <vt:lpstr>虚幻4 VR开发指南</vt:lpstr>
      <vt:lpstr>这套课程的由来</vt:lpstr>
      <vt:lpstr>VR设备类型</vt:lpstr>
      <vt:lpstr>虚幻4 VR开发从何入手</vt:lpstr>
      <vt:lpstr>本课程介绍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74</cp:revision>
  <dcterms:created xsi:type="dcterms:W3CDTF">2016-03-27T06:50:11Z</dcterms:created>
  <dcterms:modified xsi:type="dcterms:W3CDTF">2017-12-21T00:05:38Z</dcterms:modified>
</cp:coreProperties>
</file>