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9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</a:t>
            </a:r>
            <a:r>
              <a:rPr lang="en-US" altLang="zh-CN" dirty="0" smtClean="0"/>
              <a:t>VR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Google Cardboard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Daydream </a:t>
            </a:r>
            <a:r>
              <a:rPr lang="zh-CN" altLang="en-US" dirty="0" smtClean="0"/>
              <a:t>与 三星</a:t>
            </a:r>
            <a:r>
              <a:rPr lang="en-US" altLang="zh-CN" dirty="0" err="1" smtClean="0"/>
              <a:t>GearVR</a:t>
            </a:r>
            <a:endParaRPr lang="en-US" altLang="zh-CN" dirty="0" smtClean="0"/>
          </a:p>
          <a:p>
            <a:r>
              <a:rPr lang="en-US" altLang="zh-CN" dirty="0" err="1" smtClean="0"/>
              <a:t>GearVR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Unreal Engine 4</a:t>
            </a:r>
          </a:p>
          <a:p>
            <a:r>
              <a:rPr lang="zh-CN" altLang="en-US" dirty="0" smtClean="0"/>
              <a:t>视点操作的方式：</a:t>
            </a:r>
            <a:r>
              <a:rPr lang="en-US" altLang="zh-CN" smtClean="0"/>
              <a:t>Gaze Input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8" y="3577791"/>
            <a:ext cx="5023758" cy="26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51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Gear VR</a:t>
            </a:r>
            <a:r>
              <a:rPr lang="zh-CN" altLang="en-US" dirty="0"/>
              <a:t>上开发搭积木的小游戏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7465512" cy="41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48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虚幻4 VR开发指南</vt:lpstr>
      <vt:lpstr>移动端VR开发</vt:lpstr>
      <vt:lpstr>在Gear VR上开发搭积木的小游戏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69</cp:revision>
  <dcterms:created xsi:type="dcterms:W3CDTF">2016-03-27T06:50:11Z</dcterms:created>
  <dcterms:modified xsi:type="dcterms:W3CDTF">2017-12-21T00:06:03Z</dcterms:modified>
</cp:coreProperties>
</file>