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5178" y="2514600"/>
            <a:ext cx="7438768" cy="21233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虚幻</a:t>
            </a:r>
            <a:r>
              <a:rPr lang="en-US" altLang="zh-CN" sz="4800" dirty="0" smtClean="0"/>
              <a:t>4</a:t>
            </a:r>
            <a:r>
              <a:rPr lang="zh-CN" altLang="en-US" sz="4800" dirty="0"/>
              <a:t> </a:t>
            </a:r>
            <a:r>
              <a:rPr lang="en-US" altLang="zh-CN" sz="4800" dirty="0" smtClean="0"/>
              <a:t>VR</a:t>
            </a:r>
            <a:r>
              <a:rPr lang="zh-CN" altLang="en-US" sz="4800" dirty="0" smtClean="0"/>
              <a:t>开发指南</a:t>
            </a:r>
            <a:endParaRPr lang="zh-CN" altLang="en-US" sz="48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89213" y="4777379"/>
            <a:ext cx="8284733" cy="48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8" y="334862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GearVR</a:t>
            </a:r>
            <a:r>
              <a:rPr lang="zh-CN" altLang="en-US" dirty="0" smtClean="0"/>
              <a:t>开发实战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65188"/>
            <a:ext cx="8915400" cy="4346033"/>
          </a:xfrm>
        </p:spPr>
        <p:txBody>
          <a:bodyPr>
            <a:normAutofit/>
          </a:bodyPr>
          <a:lstStyle/>
          <a:p>
            <a:r>
              <a:rPr lang="zh-CN" altLang="en-US" smtClean="0"/>
              <a:t>创建项目</a:t>
            </a:r>
            <a:endParaRPr lang="en-US" altLang="zh-CN" smtClean="0"/>
          </a:p>
          <a:p>
            <a:r>
              <a:rPr lang="zh-CN" altLang="en-US" dirty="0" smtClean="0"/>
              <a:t>使用键盘、鼠标模拟</a:t>
            </a:r>
            <a:r>
              <a:rPr lang="en-US" altLang="zh-CN" dirty="0" smtClean="0"/>
              <a:t>HMD</a:t>
            </a:r>
            <a:r>
              <a:rPr lang="zh-CN" altLang="en-US" dirty="0" smtClean="0"/>
              <a:t>头盔操作</a:t>
            </a:r>
            <a:endParaRPr lang="en-US" altLang="zh-CN" dirty="0" smtClean="0"/>
          </a:p>
          <a:p>
            <a:pPr marL="742950" lvl="2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C++</a:t>
            </a:r>
            <a:r>
              <a:rPr lang="zh-CN" altLang="en-US" dirty="0"/>
              <a:t>代码：</a:t>
            </a:r>
            <a:r>
              <a:rPr lang="en-US" altLang="zh-CN" dirty="0" err="1" smtClean="0"/>
              <a:t>AVRPlayerBase</a:t>
            </a:r>
            <a:endParaRPr lang="en-US" altLang="zh-CN" dirty="0" smtClean="0"/>
          </a:p>
          <a:p>
            <a:pPr marL="342900" lvl="1" indent="-342900"/>
            <a:r>
              <a:rPr lang="en-US" altLang="zh-CN" dirty="0" smtClean="0"/>
              <a:t>Blueprint</a:t>
            </a:r>
            <a:r>
              <a:rPr lang="zh-CN" altLang="en-US" dirty="0" smtClean="0"/>
              <a:t>派生类</a:t>
            </a:r>
            <a:endParaRPr lang="en-US" altLang="zh-CN" dirty="0" smtClean="0"/>
          </a:p>
          <a:p>
            <a:pPr marL="342900" lvl="1" indent="-342900"/>
            <a:r>
              <a:rPr lang="zh-CN" altLang="en-US" dirty="0" smtClean="0"/>
              <a:t>视点指示小球</a:t>
            </a:r>
            <a:endParaRPr lang="en-US" altLang="zh-CN" dirty="0" smtClean="0"/>
          </a:p>
          <a:p>
            <a:pPr marL="342900" lvl="1" indent="-342900"/>
            <a:r>
              <a:rPr lang="en-US" altLang="zh-CN" dirty="0" smtClean="0"/>
              <a:t>Gaze Input</a:t>
            </a:r>
            <a:r>
              <a:rPr lang="zh-CN" altLang="en-US" dirty="0" smtClean="0"/>
              <a:t>基础功能</a:t>
            </a:r>
            <a:endParaRPr lang="en-US" altLang="zh-CN" dirty="0" smtClean="0"/>
          </a:p>
          <a:p>
            <a:pPr marL="742950" lvl="2" indent="-342900">
              <a:buFont typeface="Wingdings" panose="05000000000000000000" pitchFamily="2" charset="2"/>
              <a:buChar char="ü"/>
            </a:pPr>
            <a:r>
              <a:rPr lang="zh-CN" altLang="en-US" dirty="0" smtClean="0"/>
              <a:t>视线焦点对象检测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89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有啥问题？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047875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47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幼圆</vt:lpstr>
      <vt:lpstr>Arial</vt:lpstr>
      <vt:lpstr>Century Gothic</vt:lpstr>
      <vt:lpstr>Wingdings</vt:lpstr>
      <vt:lpstr>Wingdings 3</vt:lpstr>
      <vt:lpstr>丝状</vt:lpstr>
      <vt:lpstr>虚幻4 VR开发指南</vt:lpstr>
      <vt:lpstr>GearVR开发实战</vt:lpstr>
      <vt:lpstr>有啥问题？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72</cp:revision>
  <dcterms:created xsi:type="dcterms:W3CDTF">2016-03-27T06:50:11Z</dcterms:created>
  <dcterms:modified xsi:type="dcterms:W3CDTF">2017-12-21T00:06:24Z</dcterms:modified>
</cp:coreProperties>
</file>