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GearVR</a:t>
            </a:r>
            <a:r>
              <a:rPr lang="zh-CN" altLang="en-US" dirty="0" smtClean="0"/>
              <a:t>开发实战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65188"/>
            <a:ext cx="8915400" cy="43460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积木块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Blueprint Interface</a:t>
            </a:r>
            <a:r>
              <a:rPr lang="zh-CN" altLang="en-US" dirty="0" smtClean="0"/>
              <a:t>定义交互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动态表情：刚体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Awake</a:t>
            </a:r>
            <a:r>
              <a:rPr lang="zh-CN" altLang="en-US" dirty="0" smtClean="0"/>
              <a:t>；被注视；被捡起；</a:t>
            </a:r>
            <a:endParaRPr lang="en-US" altLang="zh-CN" dirty="0" smtClean="0"/>
          </a:p>
          <a:p>
            <a:r>
              <a:rPr lang="zh-CN" altLang="en-US" dirty="0"/>
              <a:t>在关卡中随机生成一些积木块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89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48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幼圆</vt:lpstr>
      <vt:lpstr>Arial</vt:lpstr>
      <vt:lpstr>Century Gothic</vt:lpstr>
      <vt:lpstr>Wingdings</vt:lpstr>
      <vt:lpstr>Wingdings 3</vt:lpstr>
      <vt:lpstr>丝状</vt:lpstr>
      <vt:lpstr>虚幻4 VR开发指南</vt:lpstr>
      <vt:lpstr>GearVR开发实战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75</cp:revision>
  <dcterms:created xsi:type="dcterms:W3CDTF">2016-03-27T06:50:11Z</dcterms:created>
  <dcterms:modified xsi:type="dcterms:W3CDTF">2017-12-21T00:06:45Z</dcterms:modified>
</cp:coreProperties>
</file>