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开发实战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捡起积木块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响应</a:t>
            </a:r>
            <a:r>
              <a:rPr lang="en-US" altLang="zh-CN" dirty="0" err="1"/>
              <a:t>GearVR</a:t>
            </a:r>
            <a:r>
              <a:rPr lang="zh-CN" altLang="en-US" dirty="0"/>
              <a:t>的</a:t>
            </a:r>
            <a:r>
              <a:rPr lang="en-US" altLang="zh-CN" dirty="0" err="1"/>
              <a:t>TouchPad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TimeLine</a:t>
            </a:r>
            <a:r>
              <a:rPr lang="zh-CN" altLang="en-US" dirty="0"/>
              <a:t>控制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放下积木块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zh-CN" altLang="en-US" smtClean="0"/>
              <a:t>使用刚体模拟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37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GearVR开发实战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80</cp:revision>
  <dcterms:created xsi:type="dcterms:W3CDTF">2016-03-27T06:50:11Z</dcterms:created>
  <dcterms:modified xsi:type="dcterms:W3CDTF">2017-12-21T00:07:01Z</dcterms:modified>
</cp:coreProperties>
</file>