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9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log.csdn.net/Neil3D/article/details/5076794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5178" y="2514600"/>
            <a:ext cx="7438768" cy="212330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虚幻</a:t>
            </a:r>
            <a:r>
              <a:rPr lang="en-US" altLang="zh-CN" sz="4800" dirty="0" smtClean="0"/>
              <a:t>4</a:t>
            </a:r>
            <a:r>
              <a:rPr lang="zh-CN" altLang="en-US" sz="4800" dirty="0"/>
              <a:t> </a:t>
            </a:r>
            <a:r>
              <a:rPr lang="en-US" altLang="zh-CN" sz="4800" dirty="0" smtClean="0"/>
              <a:t>VR</a:t>
            </a:r>
            <a:r>
              <a:rPr lang="zh-CN" altLang="en-US" sz="4800" dirty="0" smtClean="0"/>
              <a:t>开发指南</a:t>
            </a:r>
            <a:endParaRPr lang="zh-CN" altLang="en-US" sz="4800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589213" y="4777379"/>
            <a:ext cx="8284733" cy="486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8" y="334862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GearVR</a:t>
            </a:r>
            <a:r>
              <a:rPr lang="zh-CN" altLang="en-US" dirty="0" smtClean="0"/>
              <a:t>打包测试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820562"/>
            <a:ext cx="8915400" cy="4090659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GearVR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r>
              <a:rPr lang="en-US" altLang="zh-CN" dirty="0" smtClean="0"/>
              <a:t>Project Settings</a:t>
            </a:r>
          </a:p>
          <a:p>
            <a:pPr marL="342900" lvl="1" indent="-342900"/>
            <a:r>
              <a:rPr lang="en-US" altLang="zh-CN" dirty="0"/>
              <a:t>OSIG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err="1" smtClean="0"/>
              <a:t>GearVR</a:t>
            </a:r>
            <a:r>
              <a:rPr lang="zh-CN" altLang="en-US" dirty="0" smtClean="0"/>
              <a:t>开发环境配置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blog.csdn.net/Neil3D/article/details/50767947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8" y="3577791"/>
            <a:ext cx="5023758" cy="26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GearVR</a:t>
            </a:r>
            <a:r>
              <a:rPr lang="zh-CN" altLang="en-US" dirty="0" smtClean="0"/>
              <a:t>打包测试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983" y="1905000"/>
            <a:ext cx="2684120" cy="47717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1905000"/>
            <a:ext cx="2684120" cy="47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zh-CN" altLang="en-US" dirty="0" smtClean="0"/>
              <a:t>有啥问题？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047875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34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幼圆</vt:lpstr>
      <vt:lpstr>Arial</vt:lpstr>
      <vt:lpstr>Century Gothic</vt:lpstr>
      <vt:lpstr>Wingdings</vt:lpstr>
      <vt:lpstr>Wingdings 3</vt:lpstr>
      <vt:lpstr>丝状</vt:lpstr>
      <vt:lpstr>虚幻4 VR开发指南</vt:lpstr>
      <vt:lpstr>GearVR打包测试</vt:lpstr>
      <vt:lpstr>GearVR打包测试</vt:lpstr>
      <vt:lpstr>有啥问题？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69</cp:revision>
  <dcterms:created xsi:type="dcterms:W3CDTF">2016-03-27T06:50:11Z</dcterms:created>
  <dcterms:modified xsi:type="dcterms:W3CDTF">2017-12-21T00:07:20Z</dcterms:modified>
</cp:coreProperties>
</file>