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64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v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</a:t>
            </a:r>
            <a:r>
              <a:rPr lang="en-US" altLang="zh-CN" dirty="0" err="1" smtClean="0"/>
              <a:t>VR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Cardboard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Daydream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hlinkClick r:id="rId2"/>
              </a:rPr>
              <a:t>https://developers.google.com/vr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3465235"/>
            <a:ext cx="3673929" cy="234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</a:t>
            </a:r>
            <a:r>
              <a:rPr lang="en-US" altLang="zh-CN" dirty="0" err="1" smtClean="0"/>
              <a:t>VR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Daydream Device</a:t>
            </a:r>
          </a:p>
          <a:p>
            <a:r>
              <a:rPr lang="en-US" altLang="zh-CN" dirty="0" smtClean="0"/>
              <a:t>Daydream Controller</a:t>
            </a:r>
            <a:r>
              <a:rPr lang="zh-CN" altLang="en-US" dirty="0" smtClean="0"/>
              <a:t>模拟器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37" y="2421136"/>
            <a:ext cx="2296490" cy="4082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53" y="2421136"/>
            <a:ext cx="6827287" cy="40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全景视频播放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全景视频与传统</a:t>
            </a:r>
            <a:r>
              <a:rPr lang="en-US" altLang="zh-CN" dirty="0" smtClean="0"/>
              <a:t>3D Stereo</a:t>
            </a:r>
            <a:r>
              <a:rPr lang="zh-CN" altLang="en-US" dirty="0" smtClean="0"/>
              <a:t>立体视频的区别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mtClean="0"/>
              <a:t>课程目标展示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8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49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GoogleVR开发</vt:lpstr>
      <vt:lpstr>GoogleVR开发</vt:lpstr>
      <vt:lpstr>课程介绍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87</cp:revision>
  <dcterms:created xsi:type="dcterms:W3CDTF">2016-03-27T06:50:11Z</dcterms:created>
  <dcterms:modified xsi:type="dcterms:W3CDTF">2017-12-21T00:07:46Z</dcterms:modified>
</cp:coreProperties>
</file>