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5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realengine.com/latest/INT/Platforms/GoogleV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全景视频播放器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MediaPlayer</a:t>
            </a:r>
            <a:r>
              <a:rPr lang="zh-CN" altLang="en-US" smtClean="0"/>
              <a:t>控制</a:t>
            </a:r>
            <a:endParaRPr lang="en-US" altLang="zh-CN" smtClean="0"/>
          </a:p>
          <a:p>
            <a:r>
              <a:rPr lang="en-US" altLang="zh-CN" dirty="0" err="1" smtClean="0"/>
              <a:t>GoogleVR</a:t>
            </a:r>
            <a:r>
              <a:rPr lang="zh-CN" altLang="en-US" dirty="0" smtClean="0"/>
              <a:t>打包项目配置</a:t>
            </a:r>
            <a:endParaRPr lang="en-US" altLang="zh-CN" dirty="0" smtClean="0"/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docs.unrealengine.com/latest/INT/Platforms/GoogleVR/index.html</a:t>
            </a:r>
            <a:endParaRPr lang="en-US" altLang="zh-CN" dirty="0" smtClean="0"/>
          </a:p>
          <a:p>
            <a:r>
              <a:rPr lang="zh-CN" altLang="en-US" dirty="0"/>
              <a:t>打包</a:t>
            </a:r>
            <a:r>
              <a:rPr lang="en-US" altLang="zh-CN" dirty="0"/>
              <a:t>APK&amp;</a:t>
            </a:r>
            <a:r>
              <a:rPr lang="zh-CN" altLang="en-US" dirty="0" smtClean="0"/>
              <a:t>运行测试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3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31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幼圆</vt:lpstr>
      <vt:lpstr>Arial</vt:lpstr>
      <vt:lpstr>Century Gothic</vt:lpstr>
      <vt:lpstr>Wingdings</vt:lpstr>
      <vt:lpstr>Wingdings 3</vt:lpstr>
      <vt:lpstr>丝状</vt:lpstr>
      <vt:lpstr>虚幻4 VR开发指南</vt:lpstr>
      <vt:lpstr>全景视频播放器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89</cp:revision>
  <dcterms:created xsi:type="dcterms:W3CDTF">2016-03-27T06:50:11Z</dcterms:created>
  <dcterms:modified xsi:type="dcterms:W3CDTF">2017-12-21T00:08:23Z</dcterms:modified>
</cp:coreProperties>
</file>