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63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7515"/>
          </a:xfrm>
        </p:spPr>
        <p:txBody>
          <a:bodyPr/>
          <a:lstStyle/>
          <a:p>
            <a:r>
              <a:rPr lang="en-US" altLang="zh-CN" dirty="0" smtClean="0"/>
              <a:t>HTC Vive &amp; </a:t>
            </a:r>
            <a:r>
              <a:rPr lang="en-US" altLang="zh-CN" dirty="0" err="1" smtClean="0"/>
              <a:t>SteamVR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12" y="2012496"/>
            <a:ext cx="8758918" cy="52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24743"/>
            <a:ext cx="8915400" cy="388647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SteamVR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r>
              <a:rPr lang="en-US" altLang="zh-CN" dirty="0" err="1" smtClean="0"/>
              <a:t>SteamVR</a:t>
            </a:r>
            <a:r>
              <a:rPr lang="zh-CN" altLang="en-US" dirty="0" smtClean="0"/>
              <a:t>项目实战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Vive</a:t>
            </a:r>
            <a:r>
              <a:rPr lang="zh-CN" altLang="en-US" dirty="0" smtClean="0"/>
              <a:t>手柄交互方式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捡</a:t>
            </a:r>
            <a:r>
              <a:rPr lang="zh-CN" altLang="en-US" dirty="0" smtClean="0"/>
              <a:t>起地上的物件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扔出物件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基于物理模拟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89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Steam</a:t>
            </a:r>
            <a:r>
              <a:rPr lang="en-US" altLang="zh-CN" dirty="0" err="1" smtClean="0"/>
              <a:t>VR</a:t>
            </a:r>
            <a:r>
              <a:rPr lang="zh-CN" altLang="en-US" dirty="0" smtClean="0"/>
              <a:t>开发准备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34936"/>
            <a:ext cx="8915400" cy="39762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Steam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SteamVR</a:t>
            </a:r>
            <a:endParaRPr lang="en-US" altLang="zh-CN" dirty="0" smtClean="0"/>
          </a:p>
          <a:p>
            <a:r>
              <a:rPr lang="en-US" altLang="zh-CN" dirty="0" smtClean="0"/>
              <a:t>UE4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SteamVR</a:t>
            </a:r>
            <a:r>
              <a:rPr lang="zh-CN" altLang="en-US" dirty="0" smtClean="0"/>
              <a:t>插件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72" y="2936109"/>
            <a:ext cx="4872679" cy="36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51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幼圆</vt:lpstr>
      <vt:lpstr>Arial</vt:lpstr>
      <vt:lpstr>Century Gothic</vt:lpstr>
      <vt:lpstr>Wingdings</vt:lpstr>
      <vt:lpstr>Wingdings 3</vt:lpstr>
      <vt:lpstr>丝状</vt:lpstr>
      <vt:lpstr>虚幻4 VR开发指南</vt:lpstr>
      <vt:lpstr>HTC Vive &amp; SteamVR</vt:lpstr>
      <vt:lpstr>课程内容介绍</vt:lpstr>
      <vt:lpstr>SteamVR开发准备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85</cp:revision>
  <dcterms:created xsi:type="dcterms:W3CDTF">2016-03-27T06:50:11Z</dcterms:created>
  <dcterms:modified xsi:type="dcterms:W3CDTF">2017-12-21T00:08:45Z</dcterms:modified>
</cp:coreProperties>
</file>