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SteamVR</a:t>
            </a:r>
            <a:r>
              <a:rPr lang="zh-CN" altLang="en-US" dirty="0" smtClean="0"/>
              <a:t>项目实战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34936"/>
            <a:ext cx="8915400" cy="39762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入保龄球和瓶子模型</a:t>
            </a:r>
            <a:endParaRPr lang="en-US" altLang="zh-CN" dirty="0" smtClean="0"/>
          </a:p>
          <a:p>
            <a:r>
              <a:rPr lang="zh-CN" altLang="en-US" dirty="0" smtClean="0"/>
              <a:t>编辑关卡模型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29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丝状</vt:lpstr>
      <vt:lpstr>虚幻4 VR开发指南</vt:lpstr>
      <vt:lpstr>SteamVR项目实战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87</cp:revision>
  <dcterms:created xsi:type="dcterms:W3CDTF">2016-03-27T06:50:11Z</dcterms:created>
  <dcterms:modified xsi:type="dcterms:W3CDTF">2017-12-21T00:09:01Z</dcterms:modified>
</cp:coreProperties>
</file>