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9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SteamVR</a:t>
            </a:r>
            <a:r>
              <a:rPr lang="zh-CN" altLang="en-US" dirty="0" smtClean="0"/>
              <a:t>项目实战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34936"/>
            <a:ext cx="8915400" cy="397628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VRPlayer</a:t>
            </a:r>
            <a:r>
              <a:rPr lang="zh-CN" altLang="en-US" dirty="0" smtClean="0"/>
              <a:t>基础功能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VR Camera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MotionController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1829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1134532"/>
            <a:ext cx="6460673" cy="5723467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SteamVR</a:t>
            </a:r>
            <a:r>
              <a:rPr lang="zh-CN" altLang="en-US" smtClean="0"/>
              <a:t>项目实战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8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29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幼圆</vt:lpstr>
      <vt:lpstr>Arial</vt:lpstr>
      <vt:lpstr>Century Gothic</vt:lpstr>
      <vt:lpstr>Wingdings</vt:lpstr>
      <vt:lpstr>Wingdings 3</vt:lpstr>
      <vt:lpstr>丝状</vt:lpstr>
      <vt:lpstr>虚幻4 VR开发指南</vt:lpstr>
      <vt:lpstr>SteamVR项目实战</vt:lpstr>
      <vt:lpstr>PowerPoint 演示文稿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84</cp:revision>
  <dcterms:created xsi:type="dcterms:W3CDTF">2016-03-27T06:50:11Z</dcterms:created>
  <dcterms:modified xsi:type="dcterms:W3CDTF">2017-12-21T00:09:20Z</dcterms:modified>
</cp:coreProperties>
</file>