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59" r:id="rId3"/>
    <p:sldId id="26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5F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35178" y="2514600"/>
            <a:ext cx="7438768" cy="2123303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虚幻</a:t>
            </a:r>
            <a:r>
              <a:rPr lang="en-US" altLang="zh-CN" sz="4800" dirty="0" smtClean="0"/>
              <a:t>4</a:t>
            </a:r>
            <a:r>
              <a:rPr lang="zh-CN" altLang="en-US" sz="4800" dirty="0"/>
              <a:t> </a:t>
            </a:r>
            <a:r>
              <a:rPr lang="en-US" altLang="zh-CN" sz="4800" dirty="0" smtClean="0"/>
              <a:t>VR</a:t>
            </a:r>
            <a:r>
              <a:rPr lang="zh-CN" altLang="en-US" sz="4800" dirty="0" smtClean="0"/>
              <a:t>开发指南</a:t>
            </a:r>
            <a:endParaRPr lang="zh-CN" altLang="en-US" sz="4800" dirty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2589213" y="4777379"/>
            <a:ext cx="8284733" cy="486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房燕良   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https://neil3d.github.io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428" y="3348629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0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SteamVR</a:t>
            </a:r>
            <a:r>
              <a:rPr lang="zh-CN" altLang="en-US" dirty="0" smtClean="0"/>
              <a:t>项目实战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34936"/>
            <a:ext cx="8915400" cy="3976285"/>
          </a:xfrm>
        </p:spPr>
        <p:txBody>
          <a:bodyPr>
            <a:normAutofit/>
          </a:bodyPr>
          <a:lstStyle/>
          <a:p>
            <a:r>
              <a:rPr lang="zh-CN" altLang="en-US" dirty="0"/>
              <a:t>投掷</a:t>
            </a:r>
            <a:r>
              <a:rPr lang="zh-CN" altLang="en-US" dirty="0" smtClean="0"/>
              <a:t>保龄球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Detach</a:t>
            </a:r>
          </a:p>
          <a:p>
            <a:pPr lvl="1"/>
            <a:r>
              <a:rPr lang="zh-CN" altLang="en-US" smtClean="0"/>
              <a:t>线速度和角速度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32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24110"/>
            <a:ext cx="12191999" cy="1280890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zh-CN" altLang="en-US" dirty="0" smtClean="0"/>
              <a:t>有啥问题？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0" y="2047875"/>
            <a:ext cx="29718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2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76</TotalTime>
  <Words>24</Words>
  <Application>Microsoft Office PowerPoint</Application>
  <PresentationFormat>宽屏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幼圆</vt:lpstr>
      <vt:lpstr>Arial</vt:lpstr>
      <vt:lpstr>Century Gothic</vt:lpstr>
      <vt:lpstr>Wingdings 3</vt:lpstr>
      <vt:lpstr>丝状</vt:lpstr>
      <vt:lpstr>虚幻4 VR开发指南</vt:lpstr>
      <vt:lpstr>SteamVR项目实战</vt:lpstr>
      <vt:lpstr>有啥问题？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UE4 ARPG实战教程</dc:title>
  <dc:creator>unreal</dc:creator>
  <cp:lastModifiedBy>admin</cp:lastModifiedBy>
  <cp:revision>93</cp:revision>
  <dcterms:created xsi:type="dcterms:W3CDTF">2016-03-27T06:50:11Z</dcterms:created>
  <dcterms:modified xsi:type="dcterms:W3CDTF">2017-12-21T00:09:57Z</dcterms:modified>
</cp:coreProperties>
</file>