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du.csdn.net/course/detail/151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UE4 ARPG</a:t>
            </a:r>
            <a:r>
              <a:rPr lang="zh-CN" altLang="en-US" dirty="0" smtClean="0"/>
              <a:t>实战教程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6167609" cy="1126283"/>
          </a:xfrm>
        </p:spPr>
        <p:txBody>
          <a:bodyPr/>
          <a:lstStyle/>
          <a:p>
            <a:pPr algn="r"/>
            <a:r>
              <a:rPr lang="zh-CN" altLang="en-US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房燕良</a:t>
            </a:r>
            <a:endParaRPr lang="en-US" altLang="zh-CN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zh-CN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</a:t>
            </a:r>
            <a:r>
              <a:rPr lang="en-US" altLang="zh-CN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neil3d.github.io</a:t>
            </a:r>
            <a:endParaRPr lang="zh-CN" altLang="en-US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402" y="4063004"/>
            <a:ext cx="1428750" cy="1428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2" y="1581665"/>
            <a:ext cx="8915399" cy="1715226"/>
          </a:xfrm>
        </p:spPr>
        <p:txBody>
          <a:bodyPr/>
          <a:lstStyle/>
          <a:p>
            <a:r>
              <a:rPr lang="zh-CN" altLang="en-US" dirty="0" smtClean="0"/>
              <a:t>第一节 课程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项目说明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房燕良</a:t>
            </a:r>
            <a:r>
              <a:rPr lang="en-US" altLang="zh-CN" dirty="0" smtClean="0"/>
              <a:t>@</a:t>
            </a:r>
            <a:r>
              <a:rPr lang="zh-CN" altLang="en-US" dirty="0" smtClean="0"/>
              <a:t>北京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468" y="3985268"/>
            <a:ext cx="2971800" cy="2762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开始之前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UE4</a:t>
            </a:r>
            <a:r>
              <a:rPr lang="zh-CN" altLang="en-US" dirty="0" smtClean="0"/>
              <a:t>快速入门课程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edu.csdn.net/course/detail/1515</a:t>
            </a:r>
            <a:endParaRPr lang="en-US" altLang="zh-CN" dirty="0" smtClean="0"/>
          </a:p>
          <a:p>
            <a:r>
              <a:rPr lang="zh-CN" altLang="en-US" dirty="0" smtClean="0"/>
              <a:t>讲解方式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动手实战，详细操作，并讲解引擎中相关的概念、用法等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结合分析官方的</a:t>
            </a:r>
            <a:r>
              <a:rPr lang="en-US" altLang="zh-CN" dirty="0" smtClean="0"/>
              <a:t>Couch Knight</a:t>
            </a:r>
            <a:r>
              <a:rPr lang="zh-CN" altLang="en-US" dirty="0"/>
              <a:t>例子</a:t>
            </a:r>
            <a:endParaRPr lang="en-US" altLang="zh-CN" dirty="0" smtClean="0"/>
          </a:p>
          <a:p>
            <a:r>
              <a:rPr lang="zh-CN" altLang="en-US" dirty="0" smtClean="0"/>
              <a:t>课程目标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熟悉引擎中常用模块的用法及其基本原理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包括动画、材质、碰撞检测、伤害处理等等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明确目标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ARPG</a:t>
            </a:r>
            <a:r>
              <a:rPr lang="zh-CN" altLang="en-US" dirty="0" smtClean="0"/>
              <a:t>原型：塞尔达传说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关注角色行为、动画控制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关注核心战斗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关注核心体验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尽量完整的学习</a:t>
            </a:r>
            <a:r>
              <a:rPr lang="en-US" altLang="zh-CN" dirty="0" smtClean="0"/>
              <a:t>UE4</a:t>
            </a:r>
            <a:r>
              <a:rPr lang="zh-CN" altLang="en-US" dirty="0" smtClean="0"/>
              <a:t>项目开发</a:t>
            </a:r>
            <a:endParaRPr lang="en-US" altLang="zh-CN" dirty="0" smtClean="0"/>
          </a:p>
          <a:p>
            <a:pPr lvl="1"/>
            <a:r>
              <a:rPr lang="zh-CN" altLang="en-US" strike="sngStrike" dirty="0" smtClean="0"/>
              <a:t>养成系统、技能数值系统等</a:t>
            </a:r>
            <a:endParaRPr lang="en-US" altLang="zh-CN" strike="sngStrike" dirty="0" smtClean="0"/>
          </a:p>
          <a:p>
            <a:r>
              <a:rPr lang="zh-CN" altLang="en-US" dirty="0" smtClean="0"/>
              <a:t>为什么选择这个？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做一点有趣的东西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有官方资源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下载</a:t>
            </a:r>
            <a:r>
              <a:rPr lang="en-US" altLang="zh-CN" dirty="0" smtClean="0"/>
              <a:t>Unreal Engine 4.11</a:t>
            </a:r>
            <a:r>
              <a:rPr lang="zh-CN" altLang="en-US" dirty="0" smtClean="0"/>
              <a:t>代码</a:t>
            </a:r>
            <a:endParaRPr lang="en-US" altLang="zh-CN" dirty="0"/>
          </a:p>
          <a:p>
            <a:r>
              <a:rPr lang="zh-CN" altLang="en-US" dirty="0" smtClean="0"/>
              <a:t>编译源代码</a:t>
            </a:r>
            <a:endParaRPr lang="en-US" altLang="zh-CN" dirty="0" smtClean="0"/>
          </a:p>
          <a:p>
            <a:r>
              <a:rPr lang="zh-CN" altLang="en-US" dirty="0" smtClean="0"/>
              <a:t>下载</a:t>
            </a:r>
            <a:r>
              <a:rPr lang="en-US" altLang="zh-CN" dirty="0" smtClean="0"/>
              <a:t>Couch Knights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6262" y="856735"/>
            <a:ext cx="8915400" cy="2724845"/>
          </a:xfrm>
        </p:spPr>
        <p:txBody>
          <a:bodyPr/>
          <a:lstStyle/>
          <a:p>
            <a:r>
              <a:rPr lang="zh-CN" altLang="en-US" dirty="0" smtClean="0"/>
              <a:t>感谢大家！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2556262" y="3599935"/>
            <a:ext cx="8915400" cy="729622"/>
          </a:xfrm>
        </p:spPr>
        <p:txBody>
          <a:bodyPr/>
          <a:lstStyle/>
          <a:p>
            <a:r>
              <a:rPr lang="zh-CN" altLang="en-US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本课程有房燕良原创提供</a:t>
            </a:r>
            <a:r>
              <a:rPr lang="zh-CN" altLang="en-US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CN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</a:t>
            </a:r>
            <a:r>
              <a:rPr lang="en-US" altLang="zh-CN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neil3d.github.io</a:t>
            </a:r>
            <a:endParaRPr lang="zh-CN" altLang="en-US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</TotalTime>
  <Words>159</Words>
  <Application>Microsoft Office PowerPoint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幼圆</vt:lpstr>
      <vt:lpstr>Arial</vt:lpstr>
      <vt:lpstr>Century Gothic</vt:lpstr>
      <vt:lpstr>Wingdings 3</vt:lpstr>
      <vt:lpstr>丝状</vt:lpstr>
      <vt:lpstr>UE4 ARPG实战教程</vt:lpstr>
      <vt:lpstr>第一节 课程&amp;项目说明</vt:lpstr>
      <vt:lpstr>开始之前</vt:lpstr>
      <vt:lpstr>项目说明</vt:lpstr>
      <vt:lpstr>准备工作</vt:lpstr>
      <vt:lpstr>感谢大家！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 ARPG实战教程</dc:title>
  <dc:creator>unreal</dc:creator>
  <cp:lastModifiedBy>admin</cp:lastModifiedBy>
  <cp:revision>29</cp:revision>
  <dcterms:created xsi:type="dcterms:W3CDTF">2016-03-27T06:50:00Z</dcterms:created>
  <dcterms:modified xsi:type="dcterms:W3CDTF">2017-12-20T23:52:43Z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