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UE4 ARPG</a:t>
            </a:r>
            <a:r>
              <a:rPr lang="zh-CN" altLang="en-US" dirty="0" smtClean="0"/>
              <a:t>实战教程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6167609" cy="1126283"/>
          </a:xfrm>
        </p:spPr>
        <p:txBody>
          <a:bodyPr/>
          <a:lstStyle/>
          <a:p>
            <a:pPr algn="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房燕良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zh-CN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402" y="4063004"/>
            <a:ext cx="1428750" cy="1428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99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2" y="1581665"/>
            <a:ext cx="8915399" cy="1715226"/>
          </a:xfrm>
        </p:spPr>
        <p:txBody>
          <a:bodyPr/>
          <a:lstStyle/>
          <a:p>
            <a:r>
              <a:rPr lang="zh-CN" altLang="en-US" dirty="0" smtClean="0"/>
              <a:t>第二节 资源准备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房燕良</a:t>
            </a:r>
            <a:r>
              <a:rPr lang="en-US" altLang="zh-CN" dirty="0" smtClean="0"/>
              <a:t>@</a:t>
            </a:r>
            <a:r>
              <a:rPr lang="zh-CN" altLang="en-US" dirty="0" smtClean="0"/>
              <a:t>北京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783" y="3960329"/>
            <a:ext cx="2971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Couch Knights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项目概览</a:t>
            </a:r>
            <a:endParaRPr lang="en-US" altLang="zh-CN" dirty="0" smtClean="0"/>
          </a:p>
          <a:p>
            <a:r>
              <a:rPr lang="zh-CN" altLang="en-US" dirty="0" smtClean="0"/>
              <a:t>资源导出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角色模型、贴图</a:t>
            </a:r>
            <a:endParaRPr lang="en-US" altLang="zh-CN" dirty="0" smtClean="0"/>
          </a:p>
          <a:p>
            <a:pPr lvl="1"/>
            <a:r>
              <a:rPr lang="zh-CN" altLang="en-US" smtClean="0"/>
              <a:t>武器模型、贴图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6262" y="856735"/>
            <a:ext cx="8915400" cy="2724845"/>
          </a:xfrm>
        </p:spPr>
        <p:txBody>
          <a:bodyPr/>
          <a:lstStyle/>
          <a:p>
            <a:r>
              <a:rPr lang="zh-CN" altLang="en-US" dirty="0" smtClean="0"/>
              <a:t>感谢大家！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2556262" y="3599935"/>
            <a:ext cx="8915400" cy="729622"/>
          </a:xfrm>
        </p:spPr>
        <p:txBody>
          <a:bodyPr/>
          <a:lstStyle/>
          <a:p>
            <a:r>
              <a:rPr lang="zh-CN" alt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本课程有房燕良原创提供</a:t>
            </a:r>
            <a:r>
              <a:rPr lang="zh-CN" alt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CN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113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</TotalTime>
  <Words>52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幼圆</vt:lpstr>
      <vt:lpstr>Arial</vt:lpstr>
      <vt:lpstr>Century Gothic</vt:lpstr>
      <vt:lpstr>Wingdings 3</vt:lpstr>
      <vt:lpstr>丝状</vt:lpstr>
      <vt:lpstr>UE4 ARPG实战教程</vt:lpstr>
      <vt:lpstr>第二节 资源准备</vt:lpstr>
      <vt:lpstr>Couch Knights</vt:lpstr>
      <vt:lpstr>感谢大家！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 ARPG实战教程</dc:title>
  <dc:creator>unreal</dc:creator>
  <cp:lastModifiedBy>admin</cp:lastModifiedBy>
  <cp:revision>21</cp:revision>
  <dcterms:created xsi:type="dcterms:W3CDTF">2016-03-27T06:50:11Z</dcterms:created>
  <dcterms:modified xsi:type="dcterms:W3CDTF">2017-12-20T23:53:45Z</dcterms:modified>
</cp:coreProperties>
</file>