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smtClean="0"/>
              <a:t>第三节 </a:t>
            </a:r>
            <a:r>
              <a:rPr lang="zh-CN" altLang="en-US" dirty="0" smtClean="0"/>
              <a:t>资源导入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24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角色资源导入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创建项目：</a:t>
            </a:r>
            <a:r>
              <a:rPr lang="en-US" altLang="zh-CN" dirty="0" smtClean="0"/>
              <a:t>C++ Basic Code</a:t>
            </a:r>
          </a:p>
          <a:p>
            <a:r>
              <a:rPr lang="zh-CN" altLang="en-US" dirty="0"/>
              <a:t>导</a:t>
            </a:r>
            <a:r>
              <a:rPr lang="zh-CN" altLang="en-US" dirty="0" smtClean="0"/>
              <a:t>入骨骼模型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入动画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入武器模型</a:t>
            </a:r>
            <a:endParaRPr lang="en-US" altLang="zh-CN" dirty="0" smtClean="0"/>
          </a:p>
          <a:p>
            <a:r>
              <a:rPr lang="zh-CN" altLang="en-US" dirty="0" smtClean="0"/>
              <a:t>角色骨骼配置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59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1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64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第三节 资源导入</vt:lpstr>
      <vt:lpstr>角色资源导入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33</cp:revision>
  <dcterms:created xsi:type="dcterms:W3CDTF">2016-03-27T06:50:11Z</dcterms:created>
  <dcterms:modified xsi:type="dcterms:W3CDTF">2017-12-20T23:54:16Z</dcterms:modified>
</cp:coreProperties>
</file>