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dirty="0" smtClean="0"/>
              <a:t>第四节 角色</a:t>
            </a:r>
            <a:r>
              <a:rPr lang="en-US" altLang="zh-CN" dirty="0"/>
              <a:t>c</a:t>
            </a:r>
            <a:r>
              <a:rPr lang="en-US" altLang="zh-CN" dirty="0" smtClean="0"/>
              <a:t>lass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96" y="3915504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项目思路概述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尽量展现引擎框架的用法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 </a:t>
            </a:r>
            <a:r>
              <a:rPr lang="zh-CN" altLang="en-US" dirty="0"/>
              <a:t>还是</a:t>
            </a:r>
            <a:r>
              <a:rPr lang="en-US" altLang="zh-CN" dirty="0" smtClean="0"/>
              <a:t> C++</a:t>
            </a:r>
            <a:r>
              <a:rPr lang="zh-CN" altLang="en-US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先使用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快速搭建功能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有需要时再使用</a:t>
            </a:r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游戏框架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Gameplay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class </a:t>
            </a:r>
            <a:r>
              <a:rPr lang="en-US" altLang="zh-CN" i="1" dirty="0" err="1" smtClean="0"/>
              <a:t>BP_MyCharacter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1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73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UE4 ARPG实战教程</vt:lpstr>
      <vt:lpstr>第四节 角色class</vt:lpstr>
      <vt:lpstr>项目思路概述</vt:lpstr>
      <vt:lpstr>class BP_MyCharacter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32</cp:revision>
  <dcterms:created xsi:type="dcterms:W3CDTF">2016-03-27T06:50:11Z</dcterms:created>
  <dcterms:modified xsi:type="dcterms:W3CDTF">2017-12-20T23:54:59Z</dcterms:modified>
</cp:coreProperties>
</file>