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smtClean="0"/>
              <a:t>第五节 </a:t>
            </a:r>
            <a:r>
              <a:rPr lang="zh-CN" altLang="en-US" dirty="0" smtClean="0"/>
              <a:t>材质的基本概念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84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PBR</a:t>
            </a:r>
          </a:p>
          <a:p>
            <a:r>
              <a:rPr lang="en-US" altLang="zh-CN" dirty="0" smtClean="0"/>
              <a:t>Material &amp; Material Instance</a:t>
            </a:r>
          </a:p>
          <a:p>
            <a:r>
              <a:rPr lang="zh-CN" altLang="en-US" dirty="0" smtClean="0"/>
              <a:t>基于节点的编辑</a:t>
            </a:r>
            <a:endParaRPr lang="en-US" altLang="zh-CN" dirty="0" smtClean="0"/>
          </a:p>
          <a:p>
            <a:r>
              <a:rPr lang="en-US" altLang="zh-CN" dirty="0" smtClean="0"/>
              <a:t>UE4</a:t>
            </a:r>
            <a:r>
              <a:rPr lang="zh-CN" altLang="en-US" dirty="0" smtClean="0"/>
              <a:t>材质功能极其强大，充满了奇技淫巧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63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第五节 材质的基本概念</vt:lpstr>
      <vt:lpstr>基本概念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18</cp:revision>
  <dcterms:created xsi:type="dcterms:W3CDTF">2016-03-27T06:50:11Z</dcterms:created>
  <dcterms:modified xsi:type="dcterms:W3CDTF">2017-12-20T23:55:32Z</dcterms:modified>
</cp:coreProperties>
</file>