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smtClean="0"/>
              <a:t>第七节 材质实例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18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导入贴图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导入图片文件</a:t>
            </a:r>
            <a:endParaRPr lang="en-US" altLang="zh-CN" dirty="0" smtClean="0"/>
          </a:p>
          <a:p>
            <a:r>
              <a:rPr lang="zh-CN" altLang="en-US" dirty="0" smtClean="0"/>
              <a:t>贴图设置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2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编辑材质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材质实例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武器</a:t>
            </a:r>
            <a:endParaRPr lang="en-US" altLang="zh-CN" dirty="0" smtClean="0"/>
          </a:p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zh-CN" altLang="en-US" dirty="0" smtClean="0"/>
              <a:t>盾牌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0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55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UE4 ARPG实战教程</vt:lpstr>
      <vt:lpstr>第七节 材质实例</vt:lpstr>
      <vt:lpstr>导入贴图</vt:lpstr>
      <vt:lpstr>编辑材质&amp;材质实例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15</cp:revision>
  <dcterms:created xsi:type="dcterms:W3CDTF">2016-03-27T06:50:11Z</dcterms:created>
  <dcterms:modified xsi:type="dcterms:W3CDTF">2017-12-20T23:56:02Z</dcterms:modified>
</cp:coreProperties>
</file>