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六</a:t>
            </a:r>
            <a:r>
              <a:rPr lang="zh-CN" altLang="en-US" dirty="0" smtClean="0"/>
              <a:t>节 基本框架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31" y="4026304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Game Mode</a:t>
            </a:r>
          </a:p>
          <a:p>
            <a:r>
              <a:rPr lang="zh-CN" altLang="en-US" dirty="0" smtClean="0"/>
              <a:t>第三人称摄像机</a:t>
            </a:r>
            <a:endParaRPr lang="en-US" altLang="zh-CN" dirty="0" smtClean="0"/>
          </a:p>
          <a:p>
            <a:r>
              <a:rPr lang="zh-CN" altLang="en-US" dirty="0" smtClean="0"/>
              <a:t>暂时没有用到</a:t>
            </a:r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继续：</a:t>
            </a:r>
            <a:r>
              <a:rPr lang="en-US" altLang="zh-CN" dirty="0" smtClean="0"/>
              <a:t>HUD</a:t>
            </a:r>
            <a:r>
              <a:rPr lang="zh-CN" altLang="en-US" smtClean="0"/>
              <a:t>、输入控制等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2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0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57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UE4 ARPG实战教程</vt:lpstr>
      <vt:lpstr>第六节 基本框架</vt:lpstr>
      <vt:lpstr>基本框架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19</cp:revision>
  <dcterms:created xsi:type="dcterms:W3CDTF">2016-03-27T06:50:11Z</dcterms:created>
  <dcterms:modified xsi:type="dcterms:W3CDTF">2017-12-20T23:56:30Z</dcterms:modified>
</cp:coreProperties>
</file>