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UE4 ARPG</a:t>
            </a:r>
            <a:r>
              <a:rPr lang="zh-CN" altLang="en-US" dirty="0" smtClean="0"/>
              <a:t>实战教程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6167609" cy="1126283"/>
          </a:xfrm>
        </p:spPr>
        <p:txBody>
          <a:bodyPr/>
          <a:lstStyle/>
          <a:p>
            <a:pPr algn="r"/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房燕良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zh-CN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https://neil3d.github.io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402" y="4063004"/>
            <a:ext cx="1428750" cy="1428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998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9212" y="1581665"/>
            <a:ext cx="8915399" cy="1715226"/>
          </a:xfrm>
        </p:spPr>
        <p:txBody>
          <a:bodyPr/>
          <a:lstStyle/>
          <a:p>
            <a:r>
              <a:rPr lang="en-US" altLang="zh-CN" dirty="0" smtClean="0"/>
              <a:t>CH3.2</a:t>
            </a:r>
            <a:r>
              <a:rPr lang="zh-CN" altLang="en-US" dirty="0" smtClean="0"/>
              <a:t> 输入控制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房燕良</a:t>
            </a:r>
            <a:r>
              <a:rPr lang="en-US" altLang="zh-CN" dirty="0" smtClean="0"/>
              <a:t>@</a:t>
            </a:r>
            <a:r>
              <a:rPr lang="zh-CN" altLang="en-US" dirty="0" smtClean="0"/>
              <a:t>北京 </a:t>
            </a:r>
            <a:r>
              <a:rPr lang="en-US" altLang="zh-CN" smtClean="0"/>
              <a:t>2016</a:t>
            </a:r>
            <a:r>
              <a:rPr lang="zh-CN" altLang="en-US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794" y="3960329"/>
            <a:ext cx="29718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处理输入的几种方式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在代码</a:t>
            </a:r>
            <a:r>
              <a:rPr lang="en-US" altLang="zh-CN" dirty="0" smtClean="0"/>
              <a:t>/</a:t>
            </a:r>
            <a:r>
              <a:rPr lang="zh-CN" altLang="en-US" dirty="0" smtClean="0"/>
              <a:t>蓝图中直接相应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在代码中绑定事件或者</a:t>
            </a:r>
            <a:r>
              <a:rPr lang="en-US" altLang="zh-CN" dirty="0" smtClean="0"/>
              <a:t>Axis</a:t>
            </a:r>
          </a:p>
          <a:p>
            <a:pPr lvl="1"/>
            <a:r>
              <a:rPr lang="zh-CN" altLang="en-US" dirty="0" smtClean="0"/>
              <a:t>在蓝图中绑定事件或者</a:t>
            </a:r>
            <a:r>
              <a:rPr lang="en-US" altLang="zh-CN" dirty="0" smtClean="0"/>
              <a:t>Axis</a:t>
            </a:r>
          </a:p>
          <a:p>
            <a:r>
              <a:rPr lang="en-US" altLang="zh-CN" dirty="0" smtClean="0"/>
              <a:t>Project </a:t>
            </a:r>
            <a:r>
              <a:rPr lang="en-US" altLang="zh-CN" dirty="0" err="1" smtClean="0"/>
              <a:t>Config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游戏手柄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移动控制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4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游戏手柄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4723809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6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6262" y="856735"/>
            <a:ext cx="8915400" cy="2724845"/>
          </a:xfrm>
        </p:spPr>
        <p:txBody>
          <a:bodyPr/>
          <a:lstStyle/>
          <a:p>
            <a:r>
              <a:rPr lang="zh-CN" altLang="en-US" dirty="0" smtClean="0"/>
              <a:t>感谢大家！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2556262" y="3599935"/>
            <a:ext cx="8915400" cy="729622"/>
          </a:xfrm>
        </p:spPr>
        <p:txBody>
          <a:bodyPr/>
          <a:lstStyle/>
          <a:p>
            <a:r>
              <a:rPr lang="zh-CN" altLang="en-US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本课程有房燕良原创提供</a:t>
            </a:r>
            <a:r>
              <a:rPr lang="zh-CN" altLang="en-US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en-US" altLang="zh-CN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https://neil3d.github.io</a:t>
            </a:r>
            <a:endParaRPr lang="zh-CN" altLang="en-US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387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</TotalTime>
  <Words>75</Words>
  <Application>Microsoft Office PowerPoint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幼圆</vt:lpstr>
      <vt:lpstr>Arial</vt:lpstr>
      <vt:lpstr>Century Gothic</vt:lpstr>
      <vt:lpstr>Wingdings 3</vt:lpstr>
      <vt:lpstr>丝状</vt:lpstr>
      <vt:lpstr>UE4 ARPG实战教程</vt:lpstr>
      <vt:lpstr>CH3.2 输入控制</vt:lpstr>
      <vt:lpstr>输入设置</vt:lpstr>
      <vt:lpstr>游戏手柄</vt:lpstr>
      <vt:lpstr>感谢大家！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UE4 ARPG实战教程</dc:title>
  <dc:creator>unreal</dc:creator>
  <cp:lastModifiedBy>admin</cp:lastModifiedBy>
  <cp:revision>16</cp:revision>
  <dcterms:created xsi:type="dcterms:W3CDTF">2016-03-27T06:50:11Z</dcterms:created>
  <dcterms:modified xsi:type="dcterms:W3CDTF">2017-12-20T23:56:59Z</dcterms:modified>
</cp:coreProperties>
</file>