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UE4 ARPG</a:t>
            </a:r>
            <a:r>
              <a:rPr lang="zh-CN" altLang="en-US" dirty="0" smtClean="0"/>
              <a:t>实战教程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6167609" cy="1126283"/>
          </a:xfrm>
        </p:spPr>
        <p:txBody>
          <a:bodyPr/>
          <a:lstStyle/>
          <a:p>
            <a:pPr algn="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房燕良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altLang="zh-CN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https://neil3d.github.io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2" y="4063004"/>
            <a:ext cx="1428750" cy="142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98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12" y="1581665"/>
            <a:ext cx="8915399" cy="1715226"/>
          </a:xfrm>
        </p:spPr>
        <p:txBody>
          <a:bodyPr/>
          <a:lstStyle/>
          <a:p>
            <a:r>
              <a:rPr lang="en-US" altLang="zh-CN" dirty="0" smtClean="0"/>
              <a:t>CH3.3</a:t>
            </a:r>
            <a:r>
              <a:rPr lang="zh-CN" altLang="en-US" dirty="0" smtClean="0"/>
              <a:t> 摄像机控制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房燕良</a:t>
            </a:r>
            <a:r>
              <a:rPr lang="en-US" altLang="zh-CN" dirty="0" smtClean="0"/>
              <a:t>@</a:t>
            </a:r>
            <a:r>
              <a:rPr lang="zh-CN" altLang="en-US" dirty="0" smtClean="0"/>
              <a:t>北京 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18" y="3960329"/>
            <a:ext cx="29718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9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Default Map</a:t>
            </a:r>
          </a:p>
          <a:p>
            <a:r>
              <a:rPr lang="en-US" altLang="zh-CN" smtClean="0"/>
              <a:t>Packaging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7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摄像机控制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只是初版，方便学习</a:t>
            </a:r>
            <a:endParaRPr lang="en-US" altLang="zh-CN" dirty="0" smtClean="0"/>
          </a:p>
          <a:p>
            <a:r>
              <a:rPr lang="en-US" altLang="zh-CN" dirty="0" smtClean="0"/>
              <a:t>Input</a:t>
            </a:r>
            <a:r>
              <a:rPr lang="zh-CN" altLang="en-US" dirty="0"/>
              <a:t>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r>
              <a:rPr lang="en-US" altLang="zh-CN" dirty="0" smtClean="0"/>
              <a:t>Blueprint</a:t>
            </a:r>
            <a:r>
              <a:rPr lang="zh-CN" altLang="en-US" dirty="0" smtClean="0"/>
              <a:t>事件处理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39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Century Gothic</vt:lpstr>
      <vt:lpstr>Wingdings 3</vt:lpstr>
      <vt:lpstr>丝状</vt:lpstr>
      <vt:lpstr>UE4 ARPG实战教程</vt:lpstr>
      <vt:lpstr>CH3.3 摄像机控制</vt:lpstr>
      <vt:lpstr>Project Settings</vt:lpstr>
      <vt:lpstr>摄像机控制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UE4 ARPG实战教程</dc:title>
  <dc:creator>unreal</dc:creator>
  <cp:lastModifiedBy>admin</cp:lastModifiedBy>
  <cp:revision>12</cp:revision>
  <dcterms:created xsi:type="dcterms:W3CDTF">2016-03-27T06:50:11Z</dcterms:created>
  <dcterms:modified xsi:type="dcterms:W3CDTF">2017-12-20T23:57:21Z</dcterms:modified>
</cp:coreProperties>
</file>