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en-US" altLang="zh-CN" dirty="0" smtClean="0"/>
              <a:t>CH3.5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HUD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HUD</a:t>
            </a:r>
            <a:r>
              <a:rPr lang="zh-CN" altLang="en-US" dirty="0" smtClean="0"/>
              <a:t>的实现方式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AHUD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UMG UI Widget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HUD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Game Mode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HUD Widget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828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41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CH3.5 创建HUD</vt:lpstr>
      <vt:lpstr>HUD的实现方式</vt:lpstr>
      <vt:lpstr>创建HUD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12</cp:revision>
  <dcterms:created xsi:type="dcterms:W3CDTF">2016-03-27T06:50:11Z</dcterms:created>
  <dcterms:modified xsi:type="dcterms:W3CDTF">2017-12-20T23:57:46Z</dcterms:modified>
</cp:coreProperties>
</file>