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上部总结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将分上、中、下三部</a:t>
            </a:r>
            <a:endParaRPr lang="en-US" altLang="zh-CN" dirty="0" smtClean="0"/>
          </a:p>
          <a:p>
            <a:r>
              <a:rPr lang="zh-CN" altLang="en-US" dirty="0" smtClean="0"/>
              <a:t>将有</a:t>
            </a:r>
            <a:r>
              <a:rPr lang="en-US" altLang="zh-CN" dirty="0" smtClean="0"/>
              <a:t>1080</a:t>
            </a:r>
            <a:r>
              <a:rPr lang="zh-CN" altLang="en-US" dirty="0" smtClean="0"/>
              <a:t>高清版本</a:t>
            </a:r>
            <a:endParaRPr lang="en-US" altLang="zh-CN" dirty="0" smtClean="0"/>
          </a:p>
          <a:p>
            <a:r>
              <a:rPr lang="zh-CN" altLang="en-US" dirty="0" smtClean="0"/>
              <a:t>代码总结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3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397305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47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UE4 ARPG实战教程</vt:lpstr>
      <vt:lpstr>上部总结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72</cp:revision>
  <dcterms:created xsi:type="dcterms:W3CDTF">2016-03-27T06:50:11Z</dcterms:created>
  <dcterms:modified xsi:type="dcterms:W3CDTF">2017-12-21T00:00:06Z</dcterms:modified>
</cp:coreProperties>
</file>