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63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UE4 ARPG</a:t>
            </a:r>
            <a:r>
              <a:rPr lang="zh-CN" altLang="en-US" dirty="0" smtClean="0"/>
              <a:t>实战教程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6167609" cy="1126283"/>
          </a:xfrm>
        </p:spPr>
        <p:txBody>
          <a:bodyPr/>
          <a:lstStyle/>
          <a:p>
            <a:pPr algn="r"/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第四章 处理角色移动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房燕良    </a:t>
            </a:r>
            <a:r>
              <a:rPr lang="en-US" altLang="zh-CN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https://neil3d.github.io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402" y="4063004"/>
            <a:ext cx="1428750" cy="1428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998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9212" y="1581665"/>
            <a:ext cx="8915399" cy="1715226"/>
          </a:xfrm>
        </p:spPr>
        <p:txBody>
          <a:bodyPr/>
          <a:lstStyle/>
          <a:p>
            <a:r>
              <a:rPr lang="zh-CN" altLang="en-US" dirty="0" smtClean="0"/>
              <a:t>第一节 动画系统</a:t>
            </a:r>
            <a:r>
              <a:rPr lang="zh-CN" altLang="en-US" dirty="0"/>
              <a:t>入门</a:t>
            </a:r>
            <a:r>
              <a:rPr lang="en-US" altLang="zh-CN" dirty="0" smtClean="0"/>
              <a:t>&amp;</a:t>
            </a:r>
            <a:r>
              <a:rPr lang="en-US" altLang="zh-CN" dirty="0"/>
              <a:t>Movement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房燕良</a:t>
            </a:r>
            <a:r>
              <a:rPr lang="en-US" altLang="zh-CN" dirty="0" smtClean="0"/>
              <a:t>@</a:t>
            </a:r>
            <a:r>
              <a:rPr lang="zh-CN" altLang="en-US" dirty="0" smtClean="0"/>
              <a:t>北京 </a:t>
            </a:r>
            <a:r>
              <a:rPr lang="en-US" altLang="zh-CN" smtClean="0"/>
              <a:t>2016</a:t>
            </a:r>
            <a:r>
              <a:rPr lang="zh-CN" altLang="en-US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606" y="3973693"/>
            <a:ext cx="29718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Movement</a:t>
            </a:r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塞尔达传说</a:t>
            </a:r>
            <a:r>
              <a:rPr lang="en-US" altLang="zh-CN" dirty="0" smtClean="0"/>
              <a:t>·</a:t>
            </a:r>
            <a:r>
              <a:rPr lang="zh-CN" altLang="en-US" dirty="0" smtClean="0"/>
              <a:t>风之杖</a:t>
            </a:r>
            <a:r>
              <a:rPr lang="en-US" altLang="zh-CN" dirty="0" smtClean="0"/>
              <a:t>》</a:t>
            </a:r>
          </a:p>
          <a:p>
            <a:r>
              <a:rPr lang="en-US" altLang="zh-CN" dirty="0" smtClean="0"/>
              <a:t>Movement</a:t>
            </a:r>
            <a:r>
              <a:rPr lang="zh-CN" altLang="en-US" dirty="0" smtClean="0"/>
              <a:t>可以很复杂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25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什么是动画系统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引擎层</a:t>
            </a:r>
            <a:endParaRPr lang="en-US" altLang="zh-CN" dirty="0" smtClean="0"/>
          </a:p>
          <a:p>
            <a:r>
              <a:rPr lang="zh-CN" altLang="en-US" dirty="0" smtClean="0"/>
              <a:t>游戏逻辑层：角色状态控制</a:t>
            </a:r>
            <a:r>
              <a:rPr lang="en-US" altLang="zh-CN" dirty="0" smtClean="0"/>
              <a:t>+</a:t>
            </a:r>
            <a:r>
              <a:rPr lang="zh-CN" altLang="en-US" dirty="0" smtClean="0"/>
              <a:t>动画控制系统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07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AnimGraph</a:t>
            </a:r>
            <a:r>
              <a:rPr lang="en-US" altLang="zh-CN" dirty="0" smtClean="0"/>
              <a:t> vs </a:t>
            </a:r>
            <a:r>
              <a:rPr lang="en-US" altLang="zh-CN" dirty="0" err="1" smtClean="0"/>
              <a:t>AnimTree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17124"/>
            <a:ext cx="8915400" cy="3777622"/>
          </a:xfrm>
        </p:spPr>
        <p:txBody>
          <a:bodyPr/>
          <a:lstStyle/>
          <a:p>
            <a:r>
              <a:rPr lang="zh-CN" altLang="en-US" dirty="0"/>
              <a:t>基于节点的动画处理逻辑</a:t>
            </a:r>
            <a:endParaRPr lang="en-US" altLang="zh-CN" dirty="0"/>
          </a:p>
          <a:p>
            <a:r>
              <a:rPr lang="en-US" altLang="zh-CN" dirty="0"/>
              <a:t>Pull</a:t>
            </a:r>
            <a:r>
              <a:rPr lang="zh-CN" altLang="en-US" dirty="0"/>
              <a:t>、</a:t>
            </a:r>
            <a:r>
              <a:rPr lang="en-US" altLang="zh-CN" dirty="0"/>
              <a:t>Push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52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UE4</a:t>
            </a:r>
            <a:r>
              <a:rPr lang="zh-CN" altLang="en-US" dirty="0" smtClean="0"/>
              <a:t>动画系统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动画系统需要解决的问题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动画融合、</a:t>
            </a:r>
            <a:r>
              <a:rPr lang="en-US" altLang="zh-CN" dirty="0" smtClean="0"/>
              <a:t>Bone Control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Morph Target</a:t>
            </a:r>
          </a:p>
          <a:p>
            <a:pPr lvl="1"/>
            <a:r>
              <a:rPr lang="zh-CN" altLang="en-US" dirty="0" smtClean="0"/>
              <a:t>动画控制逻辑：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pull</a:t>
            </a:r>
          </a:p>
          <a:p>
            <a:r>
              <a:rPr lang="en-US" altLang="zh-CN" dirty="0" smtClean="0"/>
              <a:t>UE4</a:t>
            </a:r>
            <a:r>
              <a:rPr lang="zh-CN" altLang="en-US" dirty="0" smtClean="0"/>
              <a:t>动画系统的基本概念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Anim</a:t>
            </a:r>
            <a:r>
              <a:rPr lang="en-US" altLang="zh-CN" dirty="0" smtClean="0"/>
              <a:t> Sequence</a:t>
            </a:r>
          </a:p>
          <a:p>
            <a:pPr lvl="1"/>
            <a:r>
              <a:rPr lang="en-US" altLang="zh-CN" dirty="0" smtClean="0"/>
              <a:t>Blend Space</a:t>
            </a:r>
          </a:p>
          <a:p>
            <a:pPr lvl="1"/>
            <a:r>
              <a:rPr lang="en-US" altLang="zh-CN" dirty="0" smtClean="0"/>
              <a:t>Montage</a:t>
            </a:r>
          </a:p>
          <a:p>
            <a:pPr lvl="1"/>
            <a:r>
              <a:rPr lang="en-US" altLang="zh-CN" dirty="0" err="1" smtClean="0"/>
              <a:t>Anim</a:t>
            </a:r>
            <a:r>
              <a:rPr lang="en-US" altLang="zh-CN" dirty="0" smtClean="0"/>
              <a:t> Graph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3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6262" y="856735"/>
            <a:ext cx="8915400" cy="2724845"/>
          </a:xfrm>
        </p:spPr>
        <p:txBody>
          <a:bodyPr/>
          <a:lstStyle/>
          <a:p>
            <a:r>
              <a:rPr lang="zh-CN" altLang="en-US" dirty="0" smtClean="0"/>
              <a:t>感谢大家！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2556262" y="3599935"/>
            <a:ext cx="8915400" cy="729622"/>
          </a:xfrm>
        </p:spPr>
        <p:txBody>
          <a:bodyPr/>
          <a:lstStyle/>
          <a:p>
            <a:r>
              <a:rPr lang="zh-CN" altLang="en-US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本课程有房燕良原创提供</a:t>
            </a:r>
            <a:r>
              <a:rPr lang="zh-CN" altLang="en-US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en-US" altLang="zh-CN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https://neil3d.github.io</a:t>
            </a:r>
            <a:endParaRPr lang="zh-CN" altLang="en-US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082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89</TotalTime>
  <Words>131</Words>
  <Application>Microsoft Office PowerPoint</Application>
  <PresentationFormat>宽屏</PresentationFormat>
  <Paragraphs>25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幼圆</vt:lpstr>
      <vt:lpstr>Arial</vt:lpstr>
      <vt:lpstr>Century Gothic</vt:lpstr>
      <vt:lpstr>Wingdings 3</vt:lpstr>
      <vt:lpstr>丝状</vt:lpstr>
      <vt:lpstr>UE4 ARPG实战教程</vt:lpstr>
      <vt:lpstr>第一节 动画系统入门&amp;Movement</vt:lpstr>
      <vt:lpstr>Movement需求分析</vt:lpstr>
      <vt:lpstr>什么是动画系统</vt:lpstr>
      <vt:lpstr>AnimGraph vs AnimTree</vt:lpstr>
      <vt:lpstr>UE4动画系统</vt:lpstr>
      <vt:lpstr>感谢大家！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UE4 ARPG实战教程</dc:title>
  <dc:creator>unreal</dc:creator>
  <cp:lastModifiedBy>admin</cp:lastModifiedBy>
  <cp:revision>36</cp:revision>
  <dcterms:created xsi:type="dcterms:W3CDTF">2016-03-27T06:50:11Z</dcterms:created>
  <dcterms:modified xsi:type="dcterms:W3CDTF">2017-12-20T23:58:18Z</dcterms:modified>
</cp:coreProperties>
</file>