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处理角色移动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第二节 站立、跑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79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Anim</a:t>
            </a:r>
            <a:r>
              <a:rPr lang="en-US" altLang="zh-CN" dirty="0" smtClean="0"/>
              <a:t> Blueprint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Anim</a:t>
            </a:r>
            <a:r>
              <a:rPr lang="en-US" altLang="zh-CN" dirty="0" smtClean="0"/>
              <a:t> Blueprint</a:t>
            </a:r>
            <a:r>
              <a:rPr lang="zh-CN" altLang="en-US" dirty="0" smtClean="0"/>
              <a:t>基类</a:t>
            </a:r>
            <a:endParaRPr lang="en-US" altLang="zh-CN" dirty="0" smtClean="0"/>
          </a:p>
          <a:p>
            <a:r>
              <a:rPr lang="zh-CN" altLang="en-US" dirty="0" smtClean="0"/>
              <a:t>绑定到角色类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56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UE4 ARPG实战教程</vt:lpstr>
      <vt:lpstr>第二节 站立、跑</vt:lpstr>
      <vt:lpstr>创建Anim Blueprint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38</cp:revision>
  <dcterms:created xsi:type="dcterms:W3CDTF">2016-03-27T06:50:11Z</dcterms:created>
  <dcterms:modified xsi:type="dcterms:W3CDTF">2017-12-20T23:58:45Z</dcterms:modified>
</cp:coreProperties>
</file>