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处理角色移动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第四节 跳跃</a:t>
            </a:r>
            <a:r>
              <a:rPr lang="en-US" altLang="zh-CN" dirty="0" smtClean="0"/>
              <a:t>(</a:t>
            </a:r>
            <a:r>
              <a:rPr lang="zh-CN" altLang="en-US" smtClean="0"/>
              <a:t>再续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67" y="3974174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BSP</a:t>
            </a:r>
            <a:r>
              <a:rPr lang="zh-CN" altLang="en-US" dirty="0" smtClean="0"/>
              <a:t>构建关卡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Input Action</a:t>
            </a:r>
          </a:p>
          <a:p>
            <a:r>
              <a:rPr lang="zh-CN" altLang="en-US" dirty="0" smtClean="0"/>
              <a:t>编辑</a:t>
            </a:r>
            <a:r>
              <a:rPr lang="en-US" altLang="zh-CN" dirty="0" err="1" smtClean="0"/>
              <a:t>AnimGraph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5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跳跃微调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跳跃方向：前后左右</a:t>
            </a:r>
            <a:endParaRPr lang="en-US" altLang="zh-CN" dirty="0" smtClean="0"/>
          </a:p>
          <a:p>
            <a:r>
              <a:rPr lang="zh-CN" altLang="en-US" smtClean="0"/>
              <a:t>原地起跳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70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UE4 ARPG实战教程</vt:lpstr>
      <vt:lpstr>第四节 跳跃(再续)</vt:lpstr>
      <vt:lpstr>创建测试环境</vt:lpstr>
      <vt:lpstr>跳跃功能</vt:lpstr>
      <vt:lpstr>跳跃微调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47</cp:revision>
  <dcterms:created xsi:type="dcterms:W3CDTF">2016-03-27T06:50:11Z</dcterms:created>
  <dcterms:modified xsi:type="dcterms:W3CDTF">2017-12-20T23:59:10Z</dcterms:modified>
</cp:coreProperties>
</file>