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65" r:id="rId5"/>
    <p:sldId id="264" r:id="rId6"/>
    <p:sldId id="266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UE4 ARPG</a:t>
            </a:r>
            <a:r>
              <a:rPr lang="zh-CN" altLang="en-US" dirty="0" smtClean="0"/>
              <a:t>实战教程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6167609" cy="1126283"/>
          </a:xfrm>
        </p:spPr>
        <p:txBody>
          <a:bodyPr/>
          <a:lstStyle/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第四章 处理角色移动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    </a:t>
            </a:r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2" y="4063004"/>
            <a:ext cx="1428750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9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1581665"/>
            <a:ext cx="8915399" cy="1715226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六</a:t>
            </a:r>
            <a:r>
              <a:rPr lang="zh-CN" altLang="en-US" dirty="0" smtClean="0"/>
              <a:t>节 控制角色</a:t>
            </a:r>
            <a:r>
              <a:rPr lang="en-US" altLang="zh-CN" dirty="0" err="1" smtClean="0"/>
              <a:t>LookAt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房燕良</a:t>
            </a:r>
            <a:r>
              <a:rPr lang="en-US" altLang="zh-CN" dirty="0" smtClean="0"/>
              <a:t>@</a:t>
            </a:r>
            <a:r>
              <a:rPr lang="zh-CN" altLang="en-US" dirty="0" smtClean="0"/>
              <a:t>北京 </a:t>
            </a:r>
            <a:r>
              <a:rPr lang="en-US" altLang="zh-CN" smtClean="0"/>
              <a:t>2016</a:t>
            </a:r>
            <a:r>
              <a:rPr lang="zh-CN" altLang="en-US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729" y="3960329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控制角色</a:t>
            </a:r>
            <a:r>
              <a:rPr lang="en-US" altLang="zh-CN" dirty="0" smtClean="0"/>
              <a:t>Look 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塞尔达传说</a:t>
            </a:r>
            <a:r>
              <a:rPr lang="en-US" altLang="zh-CN" dirty="0" smtClean="0"/>
              <a:t>·</a:t>
            </a:r>
            <a:r>
              <a:rPr lang="zh-CN" altLang="en-US" dirty="0" smtClean="0"/>
              <a:t>风之杖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找到、识别目标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控制角色的头朝向目标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2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目标查找与识别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方案比较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Actor</a:t>
            </a:r>
            <a:r>
              <a:rPr lang="zh-CN" altLang="en-US" dirty="0" smtClean="0"/>
              <a:t>派生类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Actor Component</a:t>
            </a:r>
            <a:r>
              <a:rPr lang="zh-CN" altLang="en-US" dirty="0" smtClean="0"/>
              <a:t>派生类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Tag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0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</a:t>
            </a:r>
            <a:r>
              <a:rPr lang="en-US" altLang="zh-CN" dirty="0" smtClean="0"/>
              <a:t>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周围没有目标：看向前方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有目标：找到最近的一个目标，看向这个目标的位置</a:t>
            </a:r>
            <a:endParaRPr lang="en-US" altLang="zh-CN" dirty="0" smtClean="0"/>
          </a:p>
          <a:p>
            <a:r>
              <a:rPr lang="zh-CN" altLang="en-US" dirty="0"/>
              <a:t>创建我们游戏的</a:t>
            </a:r>
            <a:r>
              <a:rPr lang="zh-CN" altLang="en-US" dirty="0" smtClean="0"/>
              <a:t>角色</a:t>
            </a:r>
            <a:r>
              <a:rPr lang="en-US" altLang="zh-CN" smtClean="0"/>
              <a:t>C++</a:t>
            </a:r>
            <a:r>
              <a:rPr lang="zh-CN" altLang="en-US" smtClean="0"/>
              <a:t>基</a:t>
            </a:r>
            <a:r>
              <a:rPr lang="zh-CN" altLang="en-US" dirty="0"/>
              <a:t>类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822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AnimGraph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Pose</a:t>
            </a:r>
          </a:p>
          <a:p>
            <a:r>
              <a:rPr lang="zh-CN" altLang="en-US" dirty="0" smtClean="0"/>
              <a:t>控制单根骨骼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1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6262" y="856735"/>
            <a:ext cx="8915400" cy="2724845"/>
          </a:xfrm>
        </p:spPr>
        <p:txBody>
          <a:bodyPr/>
          <a:lstStyle/>
          <a:p>
            <a:r>
              <a:rPr lang="zh-CN" altLang="en-US" dirty="0" smtClean="0"/>
              <a:t>感谢大家！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2556262" y="3599935"/>
            <a:ext cx="8915400" cy="729622"/>
          </a:xfrm>
        </p:spPr>
        <p:txBody>
          <a:bodyPr/>
          <a:lstStyle/>
          <a:p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本课程有房燕良原创提供</a:t>
            </a:r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08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230</TotalTime>
  <Words>132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幼圆</vt:lpstr>
      <vt:lpstr>Arial</vt:lpstr>
      <vt:lpstr>Century Gothic</vt:lpstr>
      <vt:lpstr>Wingdings 3</vt:lpstr>
      <vt:lpstr>丝状</vt:lpstr>
      <vt:lpstr>UE4 ARPG实战教程</vt:lpstr>
      <vt:lpstr>第六节 控制角色LookAt</vt:lpstr>
      <vt:lpstr>控制角色Look At</vt:lpstr>
      <vt:lpstr>目标查找与识别</vt:lpstr>
      <vt:lpstr>角色class</vt:lpstr>
      <vt:lpstr>AnimGraph</vt:lpstr>
      <vt:lpstr>感谢大家！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67</cp:revision>
  <dcterms:created xsi:type="dcterms:W3CDTF">2016-03-27T06:50:11Z</dcterms:created>
  <dcterms:modified xsi:type="dcterms:W3CDTF">2017-12-20T23:59:36Z</dcterms:modified>
</cp:coreProperties>
</file>