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realengin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http://blog.csdn.net/neil3d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57" y="5618532"/>
            <a:ext cx="890160" cy="10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zh-CN" altLang="en-US" dirty="0" smtClean="0"/>
              <a:t>第一节    搭建</a:t>
            </a:r>
            <a:r>
              <a:rPr lang="en-US" altLang="zh-CN" dirty="0" smtClean="0"/>
              <a:t>UE4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8030" y="3462093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6313488"/>
            <a:ext cx="13112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544580" y="5399073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04" y="4128294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电脑配置：显卡、固态硬盘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Visual Studio 2013</a:t>
            </a:r>
          </a:p>
          <a:p>
            <a:pPr lvl="1"/>
            <a:r>
              <a:rPr lang="zh-CN" altLang="en-US" dirty="0" smtClean="0"/>
              <a:t>推荐</a:t>
            </a:r>
            <a:r>
              <a:rPr lang="en-US" altLang="zh-CN" dirty="0"/>
              <a:t>Visual Assist </a:t>
            </a:r>
            <a:r>
              <a:rPr lang="en-US" altLang="zh-CN" dirty="0" smtClean="0"/>
              <a:t>X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知识准备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</a:p>
          <a:p>
            <a:pPr lvl="1"/>
            <a:r>
              <a:rPr lang="zh-CN" altLang="en-US" dirty="0" smtClean="0"/>
              <a:t>常用数学基础知识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图形</a:t>
            </a:r>
            <a:r>
              <a:rPr lang="en-US" altLang="zh-CN" smtClean="0"/>
              <a:t>API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47" y="2388973"/>
            <a:ext cx="1809750" cy="2552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17" y="2388973"/>
            <a:ext cx="2047875" cy="25527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6313488"/>
            <a:ext cx="13112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8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r>
              <a:rPr lang="en-US" altLang="zh-CN" dirty="0"/>
              <a:t>Epic Games Launcher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www.unrealengine.com</a:t>
            </a:r>
            <a:endParaRPr lang="en-US" altLang="zh-CN" dirty="0" smtClean="0"/>
          </a:p>
          <a:p>
            <a:r>
              <a:rPr lang="zh-CN" altLang="en-US" dirty="0" smtClean="0"/>
              <a:t>账号注册</a:t>
            </a:r>
            <a:endParaRPr lang="en-US" altLang="zh-CN" dirty="0" smtClean="0"/>
          </a:p>
          <a:p>
            <a:r>
              <a:rPr lang="zh-CN" altLang="en-US" dirty="0" smtClean="0"/>
              <a:t>下载运行</a:t>
            </a:r>
            <a:r>
              <a:rPr lang="en-US" altLang="zh-CN" dirty="0"/>
              <a:t>Epic Games </a:t>
            </a:r>
            <a:r>
              <a:rPr lang="en-US" altLang="zh-CN" dirty="0" smtClean="0"/>
              <a:t>Launcher</a:t>
            </a:r>
          </a:p>
          <a:p>
            <a:r>
              <a:rPr lang="zh-CN" altLang="en-US" dirty="0" smtClean="0"/>
              <a:t>下载引擎版本</a:t>
            </a:r>
            <a:endParaRPr lang="en-US" altLang="zh-CN" dirty="0" smtClean="0"/>
          </a:p>
          <a:p>
            <a:r>
              <a:rPr lang="zh-CN" altLang="en-US" dirty="0" smtClean="0"/>
              <a:t>下载样例项目</a:t>
            </a:r>
            <a:endParaRPr lang="en-US" altLang="zh-CN" dirty="0" smtClean="0"/>
          </a:p>
          <a:p>
            <a:r>
              <a:rPr lang="zh-CN" altLang="en-US" dirty="0" smtClean="0"/>
              <a:t>运行样例项目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6313488"/>
            <a:ext cx="13112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</a:t>
            </a:r>
            <a:endParaRPr lang="en-US" altLang="zh-CN" sz="14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sz="1400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57" y="5618532"/>
            <a:ext cx="890160" cy="10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108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第一节    搭建UE4开发环境</vt:lpstr>
      <vt:lpstr>准备工作</vt:lpstr>
      <vt:lpstr>下载安装Epic Games Launcher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43</cp:revision>
  <dcterms:created xsi:type="dcterms:W3CDTF">2015-10-10T02:23:17Z</dcterms:created>
  <dcterms:modified xsi:type="dcterms:W3CDTF">2017-12-20T23:28:08Z</dcterms:modified>
</cp:coreProperties>
</file>