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61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1"/>
          <a:stretch>
            <a:fillRect/>
          </a:stretch>
        </p:blipFill>
        <p:spPr bwMode="auto">
          <a:xfrm>
            <a:off x="9086850" y="6126164"/>
            <a:ext cx="13335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D:\work\CSDN学院ppt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itle 1"/>
          <p:cNvSpPr>
            <a:spLocks noChangeArrowheads="1"/>
          </p:cNvSpPr>
          <p:nvPr/>
        </p:nvSpPr>
        <p:spPr bwMode="auto">
          <a:xfrm>
            <a:off x="1524000" y="1524001"/>
            <a:ext cx="9144000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UnrealEngine4</a:t>
            </a:r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开发快速入门</a:t>
            </a:r>
            <a:endParaRPr lang="en-US" altLang="zh-C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文本框 4"/>
          <p:cNvSpPr>
            <a:spLocks noChangeArrowheads="1"/>
          </p:cNvSpPr>
          <p:nvPr/>
        </p:nvSpPr>
        <p:spPr bwMode="auto">
          <a:xfrm>
            <a:off x="6235701" y="3486151"/>
            <a:ext cx="4202113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</a:t>
            </a:r>
            <a:r>
              <a:rPr lang="en-US" altLang="zh-CN" dirty="0" smtClean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neil3d.github.io</a:t>
            </a:r>
            <a:endParaRPr lang="zh-CN" altLang="en-US" sz="1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4" name="图片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139" y="6416675"/>
            <a:ext cx="88423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矩形 5"/>
          <p:cNvSpPr>
            <a:spLocks noChangeArrowheads="1"/>
          </p:cNvSpPr>
          <p:nvPr/>
        </p:nvSpPr>
        <p:spPr bwMode="auto">
          <a:xfrm>
            <a:off x="6315076" y="2814638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6" name="矩形 2"/>
          <p:cNvSpPr>
            <a:spLocks noChangeArrowheads="1"/>
          </p:cNvSpPr>
          <p:nvPr/>
        </p:nvSpPr>
        <p:spPr bwMode="auto">
          <a:xfrm>
            <a:off x="6343649" y="2651125"/>
            <a:ext cx="2874491" cy="85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sym typeface="微软雅黑" panose="020B0503020204020204" pitchFamily="34" charset="-122"/>
              </a:rPr>
              <a:t>房燕良</a:t>
            </a:r>
            <a:endParaRPr lang="en-US" altLang="zh-CN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sym typeface="微软雅黑" panose="020B0503020204020204" pitchFamily="34" charset="-122"/>
            </a:endParaRPr>
          </a:p>
        </p:txBody>
      </p:sp>
      <p:pic>
        <p:nvPicPr>
          <p:cNvPr id="205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88" y="128589"/>
            <a:ext cx="1528762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2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zh-CN" altLang="en-US" sz="3600" dirty="0" smtClean="0"/>
              <a:t>第二节    从</a:t>
            </a:r>
            <a:r>
              <a:rPr lang="en-US" altLang="zh-CN" sz="3600" dirty="0" smtClean="0"/>
              <a:t>GitHub</a:t>
            </a:r>
            <a:r>
              <a:rPr lang="zh-CN" altLang="en-US" sz="3600" dirty="0" smtClean="0"/>
              <a:t>源代码构建</a:t>
            </a:r>
            <a:r>
              <a:rPr lang="en-US" altLang="zh-CN" sz="3600" dirty="0" smtClean="0"/>
              <a:t>UE4</a:t>
            </a:r>
            <a:r>
              <a:rPr lang="zh-CN" altLang="en-US" sz="3600" dirty="0" smtClean="0"/>
              <a:t>引擎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68030" y="3082848"/>
            <a:ext cx="8915399" cy="1126283"/>
          </a:xfrm>
        </p:spPr>
        <p:txBody>
          <a:bodyPr/>
          <a:lstStyle/>
          <a:p>
            <a:r>
              <a:rPr lang="zh-CN" altLang="en-US" dirty="0" smtClean="0"/>
              <a:t>房燕良</a:t>
            </a:r>
            <a:r>
              <a:rPr lang="en-US" altLang="zh-CN" dirty="0" smtClean="0"/>
              <a:t>@</a:t>
            </a:r>
            <a:r>
              <a:rPr lang="zh-CN" altLang="en-US" dirty="0" smtClean="0"/>
              <a:t>北京 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11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974" y="6313488"/>
            <a:ext cx="1311275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5544580" y="5399073"/>
            <a:ext cx="288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微信扫码关注我的公众号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030" y="4116904"/>
            <a:ext cx="24574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从源代码</a:t>
            </a:r>
            <a:r>
              <a:rPr lang="en-US" altLang="zh-CN" dirty="0" smtClean="0"/>
              <a:t>Build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Epic</a:t>
            </a:r>
            <a:r>
              <a:rPr lang="zh-CN" altLang="en-US" smtClean="0"/>
              <a:t>账号绑定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账号</a:t>
            </a:r>
            <a:endParaRPr lang="en-US" altLang="zh-CN" dirty="0" smtClean="0"/>
          </a:p>
          <a:p>
            <a:r>
              <a:rPr lang="zh-CN" altLang="en-US" dirty="0" smtClean="0"/>
              <a:t>下载安装</a:t>
            </a:r>
            <a:r>
              <a:rPr lang="en-US" altLang="zh-CN" dirty="0" smtClean="0"/>
              <a:t>GitHub </a:t>
            </a:r>
            <a:r>
              <a:rPr lang="en-US" altLang="zh-CN" dirty="0"/>
              <a:t>for </a:t>
            </a:r>
            <a:r>
              <a:rPr lang="en-US" altLang="zh-CN" dirty="0" smtClean="0"/>
              <a:t>Windows</a:t>
            </a:r>
          </a:p>
          <a:p>
            <a:r>
              <a:rPr lang="en-US" altLang="zh-CN" dirty="0"/>
              <a:t>Clone </a:t>
            </a:r>
            <a:r>
              <a:rPr lang="en-US" altLang="zh-CN" dirty="0" smtClean="0"/>
              <a:t>UnrealEngine</a:t>
            </a:r>
          </a:p>
          <a:p>
            <a:r>
              <a:rPr lang="zh-CN" altLang="en-US" dirty="0" smtClean="0"/>
              <a:t>下载配置工程依赖项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Visual Studio 2013 Build</a:t>
            </a:r>
            <a:r>
              <a:rPr lang="zh-CN" altLang="en-US" dirty="0" smtClean="0"/>
              <a:t>整个工程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974" y="6313488"/>
            <a:ext cx="1311275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78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1"/>
          <a:stretch>
            <a:fillRect/>
          </a:stretch>
        </p:blipFill>
        <p:spPr bwMode="auto">
          <a:xfrm>
            <a:off x="9086850" y="6126164"/>
            <a:ext cx="13335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D:\work\CSDN学院ppt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itle 1"/>
          <p:cNvSpPr>
            <a:spLocks noChangeArrowheads="1"/>
          </p:cNvSpPr>
          <p:nvPr/>
        </p:nvSpPr>
        <p:spPr bwMode="auto">
          <a:xfrm>
            <a:off x="6172201" y="1511300"/>
            <a:ext cx="425132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pic>
        <p:nvPicPr>
          <p:cNvPr id="4101" name="图片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139" y="6416675"/>
            <a:ext cx="88423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矩形 2"/>
          <p:cNvSpPr>
            <a:spLocks noChangeArrowheads="1"/>
          </p:cNvSpPr>
          <p:nvPr/>
        </p:nvSpPr>
        <p:spPr bwMode="auto">
          <a:xfrm>
            <a:off x="6318250" y="3851276"/>
            <a:ext cx="26606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4103" name="矩形 5"/>
          <p:cNvSpPr>
            <a:spLocks noChangeArrowheads="1"/>
          </p:cNvSpPr>
          <p:nvPr/>
        </p:nvSpPr>
        <p:spPr bwMode="auto">
          <a:xfrm>
            <a:off x="6327775" y="4784726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4" name="文本框 5"/>
          <p:cNvSpPr>
            <a:spLocks noChangeArrowheads="1"/>
          </p:cNvSpPr>
          <p:nvPr/>
        </p:nvSpPr>
        <p:spPr bwMode="auto">
          <a:xfrm>
            <a:off x="6299201" y="2593975"/>
            <a:ext cx="39989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</a:t>
            </a:r>
            <a:r>
              <a:rPr lang="zh-CN" altLang="en-US" dirty="0">
                <a:solidFill>
                  <a:srgbClr val="595959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微软雅黑" panose="020B0503020204020204" pitchFamily="34" charset="-122"/>
              </a:rPr>
              <a:t>房燕良</a:t>
            </a: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提供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10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3" y="152400"/>
            <a:ext cx="1630362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684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148</Words>
  <Application>Microsoft Office PowerPoint</Application>
  <PresentationFormat>宽屏</PresentationFormat>
  <Paragraphs>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 Unicode MS</vt:lpstr>
      <vt:lpstr>华文行楷</vt:lpstr>
      <vt:lpstr>宋体</vt:lpstr>
      <vt:lpstr>微软雅黑</vt:lpstr>
      <vt:lpstr>幼圆</vt:lpstr>
      <vt:lpstr>Arial</vt:lpstr>
      <vt:lpstr>Century Gothic</vt:lpstr>
      <vt:lpstr>Wingdings 3</vt:lpstr>
      <vt:lpstr>丝状</vt:lpstr>
      <vt:lpstr>PowerPoint 演示文稿</vt:lpstr>
      <vt:lpstr>第二节    从GitHub源代码构建UE4引擎</vt:lpstr>
      <vt:lpstr>从源代码Build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4 快速入门</dc:title>
  <dc:creator>yanliang fang</dc:creator>
  <cp:lastModifiedBy>admin</cp:lastModifiedBy>
  <cp:revision>43</cp:revision>
  <dcterms:created xsi:type="dcterms:W3CDTF">2015-10-10T02:23:17Z</dcterms:created>
  <dcterms:modified xsi:type="dcterms:W3CDTF">2017-12-20T23:29:20Z</dcterms:modified>
</cp:coreProperties>
</file>