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picGames/UnrealTourna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CN" altLang="en-US" dirty="0" smtClean="0"/>
              <a:t>第三节    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快速入门指南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484039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smtClean="0"/>
              <a:t>11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44580" y="539907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4112675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Unreal Engine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Unreal Editor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zh-CN" altLang="en-US" dirty="0" smtClean="0"/>
              <a:t>掌握引擎的常用的概念</a:t>
            </a:r>
            <a:endParaRPr lang="en-US" altLang="zh-CN" dirty="0" smtClean="0"/>
          </a:p>
          <a:p>
            <a:r>
              <a:rPr lang="zh-CN" altLang="en-US" dirty="0" smtClean="0"/>
              <a:t>亲手制作一个关卡</a:t>
            </a:r>
            <a:endParaRPr lang="en-US" altLang="zh-CN" dirty="0" smtClean="0"/>
          </a:p>
          <a:p>
            <a:r>
              <a:rPr lang="zh-CN" altLang="en-US" dirty="0" smtClean="0"/>
              <a:t>学习官方的样例工程和</a:t>
            </a:r>
            <a:r>
              <a:rPr lang="en-US" altLang="zh-CN" dirty="0" smtClean="0"/>
              <a:t>EPIC</a:t>
            </a:r>
            <a:r>
              <a:rPr lang="zh-CN" altLang="en-US" dirty="0" smtClean="0"/>
              <a:t>开源项目</a:t>
            </a:r>
            <a:endParaRPr lang="en-US" altLang="zh-CN" dirty="0" smtClean="0"/>
          </a:p>
          <a:p>
            <a:pPr lvl="1"/>
            <a:r>
              <a:rPr lang="zh-CN" altLang="en-US" dirty="0"/>
              <a:t>虚幻</a:t>
            </a:r>
            <a:r>
              <a:rPr lang="zh-CN" altLang="en-US" dirty="0" smtClean="0"/>
              <a:t>竞技场：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github.com/EpicGames/UnrealTournament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3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初步认识</a:t>
            </a:r>
            <a:r>
              <a:rPr lang="en-US" altLang="zh-CN" dirty="0" smtClean="0"/>
              <a:t>Unreal 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编辑器设置：中文</a:t>
            </a:r>
            <a:r>
              <a:rPr lang="en-US" altLang="zh-CN" dirty="0" smtClean="0"/>
              <a:t>or</a:t>
            </a:r>
            <a:r>
              <a:rPr lang="zh-CN" altLang="en-US" dirty="0" smtClean="0"/>
              <a:t>英文</a:t>
            </a:r>
            <a:endParaRPr lang="en-US" altLang="zh-CN" dirty="0" smtClean="0"/>
          </a:p>
          <a:p>
            <a:r>
              <a:rPr lang="zh-CN" altLang="en-US" dirty="0" smtClean="0"/>
              <a:t>编辑器布局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Viewport</a:t>
            </a:r>
          </a:p>
          <a:p>
            <a:pPr lvl="1"/>
            <a:r>
              <a:rPr lang="zh-CN" altLang="en-US" dirty="0" smtClean="0"/>
              <a:t>创建、编辑</a:t>
            </a:r>
            <a:r>
              <a:rPr lang="en-US" altLang="zh-CN" dirty="0" smtClean="0"/>
              <a:t>Actor</a:t>
            </a:r>
          </a:p>
          <a:p>
            <a:r>
              <a:rPr lang="zh-CN" altLang="en-US" dirty="0" smtClean="0"/>
              <a:t>关卡编辑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熟悉官方例子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工程模板</a:t>
            </a:r>
            <a:endParaRPr lang="en-US" altLang="zh-CN" dirty="0" smtClean="0"/>
          </a:p>
          <a:p>
            <a:r>
              <a:rPr lang="zh-CN" altLang="en-US" dirty="0" smtClean="0"/>
              <a:t>推荐：</a:t>
            </a:r>
            <a:r>
              <a:rPr lang="en-US" altLang="zh-CN" dirty="0" smtClean="0"/>
              <a:t>Content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187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第三节    UE4快速入门指南</vt:lpstr>
      <vt:lpstr>如何学习Unreal Engine 4</vt:lpstr>
      <vt:lpstr>初步认识Unreal Editor</vt:lpstr>
      <vt:lpstr>熟悉官方例子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41</cp:revision>
  <dcterms:created xsi:type="dcterms:W3CDTF">2015-10-10T02:23:17Z</dcterms:created>
  <dcterms:modified xsi:type="dcterms:W3CDTF">2017-12-20T23:30:21Z</dcterms:modified>
</cp:coreProperties>
</file>