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4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le 1"/>
          <p:cNvSpPr>
            <a:spLocks noChangeArrowheads="1"/>
          </p:cNvSpPr>
          <p:nvPr/>
        </p:nvSpPr>
        <p:spPr bwMode="auto">
          <a:xfrm>
            <a:off x="1524000" y="1524001"/>
            <a:ext cx="91440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UnrealEngine4</a:t>
            </a: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开发快速入门</a:t>
            </a:r>
            <a:endParaRPr lang="en-US" altLang="zh-C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文本框 4"/>
          <p:cNvSpPr>
            <a:spLocks noChangeArrowheads="1"/>
          </p:cNvSpPr>
          <p:nvPr/>
        </p:nvSpPr>
        <p:spPr bwMode="auto">
          <a:xfrm>
            <a:off x="6235701" y="3486151"/>
            <a:ext cx="4202113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neil3d.github.io</a:t>
            </a:r>
            <a:endParaRPr lang="zh-CN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4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矩形 5"/>
          <p:cNvSpPr>
            <a:spLocks noChangeArrowheads="1"/>
          </p:cNvSpPr>
          <p:nvPr/>
        </p:nvSpPr>
        <p:spPr bwMode="auto">
          <a:xfrm>
            <a:off x="6315076" y="2814638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6" name="矩形 2"/>
          <p:cNvSpPr>
            <a:spLocks noChangeArrowheads="1"/>
          </p:cNvSpPr>
          <p:nvPr/>
        </p:nvSpPr>
        <p:spPr bwMode="auto">
          <a:xfrm>
            <a:off x="6343649" y="2651125"/>
            <a:ext cx="2874491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20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28589"/>
            <a:ext cx="15287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2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347414" cy="2262781"/>
          </a:xfrm>
        </p:spPr>
        <p:txBody>
          <a:bodyPr anchor="t">
            <a:normAutofit/>
          </a:bodyPr>
          <a:lstStyle/>
          <a:p>
            <a:r>
              <a:rPr lang="zh-CN" altLang="en-US" sz="4800" dirty="0" smtClean="0"/>
              <a:t>第五节    给</a:t>
            </a:r>
            <a:r>
              <a:rPr lang="en-US" altLang="zh-CN" sz="4800" dirty="0"/>
              <a:t>Unity3D</a:t>
            </a:r>
            <a:r>
              <a:rPr lang="zh-CN" altLang="en-US" sz="4800" dirty="0"/>
              <a:t>开发者开小灶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3360471"/>
            <a:ext cx="8915399" cy="1126283"/>
          </a:xfrm>
        </p:spPr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44580" y="5399073"/>
            <a:ext cx="288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微信扫码关注我的公众号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3" y="4103900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相通之处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为基础管理单元</a:t>
            </a:r>
            <a:endParaRPr lang="en-US" altLang="zh-CN" dirty="0" smtClean="0"/>
          </a:p>
          <a:p>
            <a:r>
              <a:rPr lang="zh-CN" altLang="en-US" dirty="0" smtClean="0"/>
              <a:t>基于组件的架构设计</a:t>
            </a:r>
            <a:endParaRPr lang="en-US" altLang="zh-CN" dirty="0" smtClean="0"/>
          </a:p>
          <a:p>
            <a:r>
              <a:rPr lang="zh-CN" altLang="en-US" dirty="0" smtClean="0"/>
              <a:t>良好的资源引用关系管理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编辑器对照</a:t>
            </a:r>
          </a:p>
        </p:txBody>
      </p:sp>
      <p:pic>
        <p:nvPicPr>
          <p:cNvPr id="1026" name="Picture 2" descr="http://img.blog.csdn.net/20151008113356714?watermark/2/text/aHR0cDovL2Jsb2cuY3Nkbi5uZXQv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8609485" cy="336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对象组件模型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GameObject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MonoBehavior</a:t>
            </a:r>
          </a:p>
          <a:p>
            <a:r>
              <a:rPr lang="en-US" altLang="zh-CN" dirty="0" smtClean="0"/>
              <a:t>Actor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ActorComponent</a:t>
            </a:r>
          </a:p>
          <a:p>
            <a:r>
              <a:rPr lang="en-US" altLang="zh-CN" dirty="0" smtClean="0"/>
              <a:t>SceneComponent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对象层次结构组织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Transform</a:t>
            </a:r>
          </a:p>
          <a:p>
            <a:r>
              <a:rPr lang="en-US" altLang="zh-CN" dirty="0"/>
              <a:t>SceneComponent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Prefab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替代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5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1"/>
          <a:stretch>
            <a:fillRect/>
          </a:stretch>
        </p:blipFill>
        <p:spPr bwMode="auto">
          <a:xfrm>
            <a:off x="9086850" y="6126164"/>
            <a:ext cx="13335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D:\work\CSDN学院ppt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/>
          <p:cNvSpPr>
            <a:spLocks noChangeArrowheads="1"/>
          </p:cNvSpPr>
          <p:nvPr/>
        </p:nvSpPr>
        <p:spPr bwMode="auto">
          <a:xfrm>
            <a:off x="6172201" y="1511300"/>
            <a:ext cx="4251325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pic>
        <p:nvPicPr>
          <p:cNvPr id="4101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39" y="6416675"/>
            <a:ext cx="88423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矩形 2"/>
          <p:cNvSpPr>
            <a:spLocks noChangeArrowheads="1"/>
          </p:cNvSpPr>
          <p:nvPr/>
        </p:nvSpPr>
        <p:spPr bwMode="auto">
          <a:xfrm>
            <a:off x="6318250" y="3851276"/>
            <a:ext cx="26606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4103" name="矩形 5"/>
          <p:cNvSpPr>
            <a:spLocks noChangeArrowheads="1"/>
          </p:cNvSpPr>
          <p:nvPr/>
        </p:nvSpPr>
        <p:spPr bwMode="auto">
          <a:xfrm>
            <a:off x="6327775" y="478472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4" name="文本框 5"/>
          <p:cNvSpPr>
            <a:spLocks noChangeArrowheads="1"/>
          </p:cNvSpPr>
          <p:nvPr/>
        </p:nvSpPr>
        <p:spPr bwMode="auto">
          <a:xfrm>
            <a:off x="6299201" y="2593975"/>
            <a:ext cx="39989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</a:t>
            </a:r>
            <a:r>
              <a:rPr lang="zh-CN" altLang="en-US" dirty="0">
                <a:solidFill>
                  <a:srgbClr val="59595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微软雅黑" panose="020B0503020204020204" pitchFamily="34" charset="-122"/>
              </a:rPr>
              <a:t>房燕良</a:t>
            </a:r>
            <a:r>
              <a:rPr lang="zh-CN" altLang="en-US" sz="1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提供</a:t>
            </a: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10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152400"/>
            <a:ext cx="1630362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4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147</TotalTime>
  <Words>162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 Unicode MS</vt:lpstr>
      <vt:lpstr>华文行楷</vt:lpstr>
      <vt:lpstr>宋体</vt:lpstr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第五节    给Unity3D开发者开小灶</vt:lpstr>
      <vt:lpstr>相通之处</vt:lpstr>
      <vt:lpstr>编辑器对照</vt:lpstr>
      <vt:lpstr>对象组件模型</vt:lpstr>
      <vt:lpstr>对象层次结构组织</vt:lpstr>
      <vt:lpstr>关于Prefab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Unreal Engine 4 快速入门</dc:title>
  <dc:creator>yanliang fang</dc:creator>
  <cp:lastModifiedBy>admin</cp:lastModifiedBy>
  <cp:revision>53</cp:revision>
  <dcterms:created xsi:type="dcterms:W3CDTF">2015-10-10T02:23:17Z</dcterms:created>
  <dcterms:modified xsi:type="dcterms:W3CDTF">2017-12-20T23:32:28Z</dcterms:modified>
</cp:coreProperties>
</file>