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9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8589"/>
            <a:ext cx="15287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CN" altLang="en-US" sz="4000" smtClean="0"/>
              <a:t>第六节    </a:t>
            </a:r>
            <a:r>
              <a:rPr lang="zh-CN" altLang="en-US" sz="4000" dirty="0" smtClean="0"/>
              <a:t>掌握</a:t>
            </a:r>
            <a:r>
              <a:rPr lang="en-US" altLang="zh-CN" sz="4000" dirty="0" smtClean="0"/>
              <a:t>Gameplay Framework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3236903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62194" y="4960708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859502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Unreal Gameplay Framework</a:t>
            </a:r>
            <a:r>
              <a:rPr lang="zh-CN" altLang="en-US" dirty="0" smtClean="0"/>
              <a:t>是啥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EPIC</a:t>
            </a:r>
            <a:r>
              <a:rPr lang="zh-CN" altLang="en-US" dirty="0" smtClean="0"/>
              <a:t>研发引擎和游戏的关系</a:t>
            </a:r>
            <a:endParaRPr lang="en-US" altLang="zh-CN" dirty="0" smtClean="0"/>
          </a:p>
          <a:p>
            <a:r>
              <a:rPr lang="zh-CN" altLang="en-US" dirty="0" smtClean="0"/>
              <a:t>面向游戏层常用基础框架</a:t>
            </a:r>
            <a:endParaRPr lang="en-US" altLang="zh-CN" dirty="0" smtClean="0"/>
          </a:p>
          <a:p>
            <a:r>
              <a:rPr lang="zh-CN" altLang="en-US" dirty="0" smtClean="0"/>
              <a:t>包含一组基类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416959"/>
            <a:ext cx="3477083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Actor</a:t>
            </a:r>
          </a:p>
          <a:p>
            <a:r>
              <a:rPr lang="zh-CN" altLang="en-US" dirty="0" smtClean="0"/>
              <a:t>理解</a:t>
            </a:r>
            <a:r>
              <a:rPr lang="en-US" altLang="zh-CN" dirty="0"/>
              <a:t>UE4</a:t>
            </a:r>
            <a:r>
              <a:rPr lang="zh-CN" altLang="en-US" dirty="0"/>
              <a:t>的组件结构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Actor/ActorComponent</a:t>
            </a:r>
          </a:p>
          <a:p>
            <a:pPr lvl="1"/>
            <a:r>
              <a:rPr lang="en-US" altLang="zh-CN" dirty="0" smtClean="0"/>
              <a:t>ActorComponent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Actor</a:t>
            </a:r>
            <a:r>
              <a:rPr lang="zh-CN" altLang="en-US" dirty="0" smtClean="0"/>
              <a:t>体系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1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410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2"/>
          <p:cNvSpPr>
            <a:spLocks noChangeArrowheads="1"/>
          </p:cNvSpPr>
          <p:nvPr/>
        </p:nvSpPr>
        <p:spPr bwMode="auto">
          <a:xfrm>
            <a:off x="6318250" y="3851276"/>
            <a:ext cx="266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6327775" y="478472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52400"/>
            <a:ext cx="16303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157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第六节    掌握Gameplay Framework</vt:lpstr>
      <vt:lpstr>Unreal Gameplay Framework是啥</vt:lpstr>
      <vt:lpstr>基础类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67</cp:revision>
  <dcterms:created xsi:type="dcterms:W3CDTF">2015-10-10T02:23:17Z</dcterms:created>
  <dcterms:modified xsi:type="dcterms:W3CDTF">2017-12-20T23:33:29Z</dcterms:modified>
</cp:coreProperties>
</file>