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2" r:id="rId4"/>
    <p:sldId id="263" r:id="rId5"/>
    <p:sldId id="260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itle 1"/>
          <p:cNvSpPr>
            <a:spLocks noChangeArrowheads="1"/>
          </p:cNvSpPr>
          <p:nvPr/>
        </p:nvSpPr>
        <p:spPr bwMode="auto">
          <a:xfrm>
            <a:off x="1524000" y="1524001"/>
            <a:ext cx="9144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UnrealEngine4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开发快速入门</a:t>
            </a:r>
            <a:endParaRPr lang="en-US" altLang="zh-C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文本框 4"/>
          <p:cNvSpPr>
            <a:spLocks noChangeArrowheads="1"/>
          </p:cNvSpPr>
          <p:nvPr/>
        </p:nvSpPr>
        <p:spPr bwMode="auto">
          <a:xfrm>
            <a:off x="6235701" y="3486151"/>
            <a:ext cx="420211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</a:t>
            </a:r>
            <a:r>
              <a:rPr lang="en-US" altLang="zh-CN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neil3d.github.io</a:t>
            </a:r>
            <a:endParaRPr lang="zh-CN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4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矩形 5"/>
          <p:cNvSpPr>
            <a:spLocks noChangeArrowheads="1"/>
          </p:cNvSpPr>
          <p:nvPr/>
        </p:nvSpPr>
        <p:spPr bwMode="auto">
          <a:xfrm>
            <a:off x="6315076" y="2814638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6" name="矩形 2"/>
          <p:cNvSpPr>
            <a:spLocks noChangeArrowheads="1"/>
          </p:cNvSpPr>
          <p:nvPr/>
        </p:nvSpPr>
        <p:spPr bwMode="auto">
          <a:xfrm>
            <a:off x="6343649" y="2651125"/>
            <a:ext cx="2874491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0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28589"/>
            <a:ext cx="1528762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2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zh-CN" altLang="en-US" sz="3600" dirty="0" smtClean="0"/>
              <a:t>第七节    </a:t>
            </a:r>
            <a:r>
              <a:rPr lang="en-US" altLang="zh-CN" sz="3600" dirty="0" smtClean="0"/>
              <a:t>Gameplay Framework</a:t>
            </a:r>
            <a:r>
              <a:rPr lang="zh-CN" altLang="en-US" sz="3600" dirty="0" smtClean="0"/>
              <a:t>常用类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3236903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smtClean="0"/>
              <a:t>12</a:t>
            </a:r>
            <a:r>
              <a:rPr lang="zh-CN" altLang="en-US" smtClean="0"/>
              <a:t>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20384" y="5085489"/>
            <a:ext cx="288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微信扫码关注我的公众号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3937635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4" name="Picture 2" descr="GameFrame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688785"/>
            <a:ext cx="7536913" cy="4494741"/>
          </a:xfrm>
          <a:prstGeom prst="rect">
            <a:avLst/>
          </a:prstGeom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921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GAMEMODE</a:t>
            </a:r>
          </a:p>
          <a:p>
            <a:r>
              <a:rPr lang="zh-CN" altLang="en-US" dirty="0" smtClean="0"/>
              <a:t>相关设置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1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PAWN </a:t>
            </a:r>
            <a:r>
              <a:rPr lang="en-US" altLang="zh-CN" dirty="0"/>
              <a:t>&amp; </a:t>
            </a:r>
            <a:r>
              <a:rPr lang="en-US" altLang="zh-CN" dirty="0" smtClean="0"/>
              <a:t>CHARACTER</a:t>
            </a:r>
          </a:p>
          <a:p>
            <a:r>
              <a:rPr lang="en-US" altLang="zh-CN" dirty="0" smtClean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9344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用户输入处理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设置输入映射</a:t>
            </a:r>
            <a:endParaRPr lang="en-US" altLang="zh-CN" dirty="0" smtClean="0"/>
          </a:p>
          <a:p>
            <a:r>
              <a:rPr lang="zh-CN" altLang="en-US" dirty="0" smtClean="0"/>
              <a:t>处理用户输入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90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Heads-Up Display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AMyFPSHUD</a:t>
            </a:r>
            <a:r>
              <a:rPr lang="en-US" altLang="zh-CN" dirty="0"/>
              <a:t> : public AHUD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7" y="3106340"/>
            <a:ext cx="5819775" cy="36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/>
          <p:cNvSpPr>
            <a:spLocks noChangeArrowheads="1"/>
          </p:cNvSpPr>
          <p:nvPr/>
        </p:nvSpPr>
        <p:spPr bwMode="auto">
          <a:xfrm>
            <a:off x="6172201" y="1511300"/>
            <a:ext cx="425132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pic>
        <p:nvPicPr>
          <p:cNvPr id="4101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矩形 2"/>
          <p:cNvSpPr>
            <a:spLocks noChangeArrowheads="1"/>
          </p:cNvSpPr>
          <p:nvPr/>
        </p:nvSpPr>
        <p:spPr bwMode="auto">
          <a:xfrm>
            <a:off x="6318250" y="3851276"/>
            <a:ext cx="2660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4103" name="矩形 5"/>
          <p:cNvSpPr>
            <a:spLocks noChangeArrowheads="1"/>
          </p:cNvSpPr>
          <p:nvPr/>
        </p:nvSpPr>
        <p:spPr bwMode="auto">
          <a:xfrm>
            <a:off x="6327775" y="4784726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4" name="文本框 5"/>
          <p:cNvSpPr>
            <a:spLocks noChangeArrowheads="1"/>
          </p:cNvSpPr>
          <p:nvPr/>
        </p:nvSpPr>
        <p:spPr bwMode="auto">
          <a:xfrm>
            <a:off x="6299201" y="2593975"/>
            <a:ext cx="39989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</a:t>
            </a:r>
            <a:r>
              <a:rPr lang="zh-CN" altLang="en-US" dirty="0">
                <a:solidFill>
                  <a:srgbClr val="59595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提供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0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152400"/>
            <a:ext cx="1630362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8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</TotalTime>
  <Words>149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华文行楷</vt:lpstr>
      <vt:lpstr>宋体</vt:lpstr>
      <vt:lpstr>微软雅黑</vt:lpstr>
      <vt:lpstr>幼圆</vt:lpstr>
      <vt:lpstr>Arial</vt:lpstr>
      <vt:lpstr>Century Gothic</vt:lpstr>
      <vt:lpstr>Wingdings 3</vt:lpstr>
      <vt:lpstr>丝状</vt:lpstr>
      <vt:lpstr>PowerPoint 演示文稿</vt:lpstr>
      <vt:lpstr>第七节    Gameplay Framework常用类</vt:lpstr>
      <vt:lpstr>常用类</vt:lpstr>
      <vt:lpstr>常用类</vt:lpstr>
      <vt:lpstr>常用类</vt:lpstr>
      <vt:lpstr>用户输入处理</vt:lpstr>
      <vt:lpstr>HUD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4 快速入门</dc:title>
  <dc:creator>yanliang fang</dc:creator>
  <cp:lastModifiedBy>admin</cp:lastModifiedBy>
  <cp:revision>74</cp:revision>
  <dcterms:created xsi:type="dcterms:W3CDTF">2015-10-10T02:23:17Z</dcterms:created>
  <dcterms:modified xsi:type="dcterms:W3CDTF">2017-12-20T23:34:30Z</dcterms:modified>
</cp:coreProperties>
</file>